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8" r:id="rId2"/>
    <p:sldId id="537" r:id="rId3"/>
    <p:sldId id="547" r:id="rId4"/>
    <p:sldId id="535" r:id="rId5"/>
    <p:sldId id="553" r:id="rId6"/>
    <p:sldId id="554" r:id="rId7"/>
    <p:sldId id="531" r:id="rId8"/>
    <p:sldId id="549" r:id="rId9"/>
    <p:sldId id="543" r:id="rId10"/>
    <p:sldId id="506" r:id="rId11"/>
    <p:sldId id="552" r:id="rId12"/>
    <p:sldId id="548" r:id="rId13"/>
    <p:sldId id="536" r:id="rId14"/>
  </p:sldIdLst>
  <p:sldSz cx="9906000" cy="6858000" type="A4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0B3"/>
    <a:srgbClr val="FFFFFF"/>
    <a:srgbClr val="AD461F"/>
    <a:srgbClr val="6B3F2E"/>
    <a:srgbClr val="DFE6B3"/>
    <a:srgbClr val="C0CC66"/>
    <a:srgbClr val="FAEFEB"/>
    <a:srgbClr val="ECD0C6"/>
    <a:srgbClr val="FAD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35" autoAdjust="0"/>
    <p:restoredTop sz="94578" autoAdjust="0"/>
  </p:normalViewPr>
  <p:slideViewPr>
    <p:cSldViewPr snapToObjects="1" showGuides="1">
      <p:cViewPr>
        <p:scale>
          <a:sx n="80" d="100"/>
          <a:sy n="80" d="100"/>
        </p:scale>
        <p:origin x="-1224" y="-72"/>
      </p:cViewPr>
      <p:guideLst>
        <p:guide orient="horz" pos="2160"/>
        <p:guide orient="horz" pos="4110"/>
        <p:guide orient="horz" pos="720"/>
        <p:guide orient="horz"/>
        <p:guide orient="horz" pos="890"/>
        <p:guide orient="horz" pos="3566"/>
        <p:guide orient="horz" pos="3793"/>
        <p:guide pos="296"/>
        <p:guide pos="5978"/>
        <p:guide pos="3120"/>
        <p:guide pos="722"/>
        <p:guide pos="361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 snapToObjects="1" showGuides="1">
      <p:cViewPr varScale="1">
        <p:scale>
          <a:sx n="55" d="100"/>
          <a:sy n="55" d="100"/>
        </p:scale>
        <p:origin x="-1878" y="-78"/>
      </p:cViewPr>
      <p:guideLst>
        <p:guide orient="horz" pos="311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7B175-FDBC-4A4C-B9CB-4E35DAB4962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1725B00-0D61-432F-A602-4A58542BA7F7}">
      <dgm:prSet custT="1"/>
      <dgm:spPr>
        <a:solidFill>
          <a:srgbClr val="004F80"/>
        </a:solidFill>
      </dgm:spPr>
      <dgm:t>
        <a:bodyPr/>
        <a:lstStyle/>
        <a:p>
          <a:pPr rtl="0"/>
          <a:r>
            <a:rPr lang="de-DE" sz="1400" b="1" dirty="0" smtClean="0">
              <a:latin typeface="BundesSerif Office"/>
            </a:rPr>
            <a:t>Module 1</a:t>
          </a:r>
        </a:p>
        <a:p>
          <a:pPr rtl="0"/>
          <a:r>
            <a:rPr lang="de-DE" sz="1400" dirty="0" smtClean="0">
              <a:latin typeface="BundesSerif Office"/>
            </a:rPr>
            <a:t>Networking</a:t>
          </a:r>
          <a:endParaRPr lang="de-DE" sz="1400" dirty="0">
            <a:latin typeface="BundesSerif Office"/>
          </a:endParaRPr>
        </a:p>
      </dgm:t>
    </dgm:pt>
    <dgm:pt modelId="{BBE75075-3164-4EEF-9B74-3587FE684D3A}" type="parTrans" cxnId="{8BB6075A-B873-40B9-898E-27665E425367}">
      <dgm:prSet/>
      <dgm:spPr/>
      <dgm:t>
        <a:bodyPr/>
        <a:lstStyle/>
        <a:p>
          <a:endParaRPr lang="de-DE"/>
        </a:p>
      </dgm:t>
    </dgm:pt>
    <dgm:pt modelId="{D8E32278-A03A-4164-991C-53DA0FB112FF}" type="sibTrans" cxnId="{8BB6075A-B873-40B9-898E-27665E425367}">
      <dgm:prSet/>
      <dgm:spPr/>
      <dgm:t>
        <a:bodyPr/>
        <a:lstStyle/>
        <a:p>
          <a:endParaRPr lang="de-DE"/>
        </a:p>
      </dgm:t>
    </dgm:pt>
    <dgm:pt modelId="{BD46AFCF-DD94-4B34-B299-C2157B9E5531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smtClean="0">
              <a:solidFill>
                <a:srgbClr val="004F80"/>
              </a:solidFill>
              <a:latin typeface="BundesSerif Office"/>
            </a:rPr>
            <a:t>Analysis cluster-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political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trends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930E24F1-B722-400B-A5CB-F65BF4B361F1}" type="parTrans" cxnId="{64A5077A-A862-4F3B-848F-00F98C27EBE8}">
      <dgm:prSet/>
      <dgm:spPr/>
      <dgm:t>
        <a:bodyPr/>
        <a:lstStyle/>
        <a:p>
          <a:endParaRPr lang="de-DE"/>
        </a:p>
      </dgm:t>
    </dgm:pt>
    <dgm:pt modelId="{29BE42EE-1528-45D6-A5C2-4E6B9866DDBB}" type="sibTrans" cxnId="{64A5077A-A862-4F3B-848F-00F98C27EBE8}">
      <dgm:prSet/>
      <dgm:spPr/>
      <dgm:t>
        <a:bodyPr/>
        <a:lstStyle/>
        <a:p>
          <a:endParaRPr lang="de-DE"/>
        </a:p>
      </dgm:t>
    </dgm:pt>
    <dgm:pt modelId="{91D27DA9-36D7-4A55-B72B-4D6C4E2D9DB0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Cooperation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cluster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programmes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03F053AC-33AF-4316-9BA6-568520FEE2C9}" type="parTrans" cxnId="{9B7B960C-11A0-48BD-9434-A81D85F41BF1}">
      <dgm:prSet/>
      <dgm:spPr/>
      <dgm:t>
        <a:bodyPr/>
        <a:lstStyle/>
        <a:p>
          <a:endParaRPr lang="de-DE"/>
        </a:p>
      </dgm:t>
    </dgm:pt>
    <dgm:pt modelId="{77DB7A93-6722-4E06-9D18-A058F4106EE9}" type="sibTrans" cxnId="{9B7B960C-11A0-48BD-9434-A81D85F41BF1}">
      <dgm:prSet/>
      <dgm:spPr/>
      <dgm:t>
        <a:bodyPr/>
        <a:lstStyle/>
        <a:p>
          <a:endParaRPr lang="de-DE"/>
        </a:p>
      </dgm:t>
    </dgm:pt>
    <dgm:pt modelId="{F77A2D6D-3CCC-4A38-BF61-0DFA0DBFE618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Interlinking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measures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BMWi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D2CE76C1-C439-41BE-8A3B-9EB4B645BCEE}" type="parTrans" cxnId="{C9B1F480-28E2-41DD-B5DD-C8FCA6AB3B48}">
      <dgm:prSet/>
      <dgm:spPr/>
      <dgm:t>
        <a:bodyPr/>
        <a:lstStyle/>
        <a:p>
          <a:endParaRPr lang="de-DE"/>
        </a:p>
      </dgm:t>
    </dgm:pt>
    <dgm:pt modelId="{719C9DBC-674D-40B8-BDFE-3AAE31C45A11}" type="sibTrans" cxnId="{C9B1F480-28E2-41DD-B5DD-C8FCA6AB3B48}">
      <dgm:prSet/>
      <dgm:spPr/>
      <dgm:t>
        <a:bodyPr/>
        <a:lstStyle/>
        <a:p>
          <a:endParaRPr lang="de-DE"/>
        </a:p>
      </dgm:t>
    </dgm:pt>
    <dgm:pt modelId="{31F977D7-FD6E-4C19-A7B6-D28BD4C54582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smtClean="0">
              <a:solidFill>
                <a:srgbClr val="004F80"/>
              </a:solidFill>
              <a:latin typeface="BundesSerif Office"/>
            </a:rPr>
            <a:t>Public Relations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3B4D9677-04AF-4F15-95A6-405E7C65C9D0}" type="parTrans" cxnId="{B064BD56-3815-4D86-898E-667F29C97138}">
      <dgm:prSet/>
      <dgm:spPr>
        <a:ln>
          <a:solidFill>
            <a:srgbClr val="004F80"/>
          </a:solidFill>
        </a:ln>
      </dgm:spPr>
      <dgm:t>
        <a:bodyPr/>
        <a:lstStyle/>
        <a:p>
          <a:endParaRPr lang="de-DE"/>
        </a:p>
      </dgm:t>
    </dgm:pt>
    <dgm:pt modelId="{DA568241-5EA3-4E32-9653-7400E06A745B}" type="sibTrans" cxnId="{B064BD56-3815-4D86-898E-667F29C97138}">
      <dgm:prSet/>
      <dgm:spPr/>
      <dgm:t>
        <a:bodyPr/>
        <a:lstStyle/>
        <a:p>
          <a:endParaRPr lang="de-DE"/>
        </a:p>
      </dgm:t>
    </dgm:pt>
    <dgm:pt modelId="{5AB692EC-C44C-43E8-82CC-6573E6A39953}">
      <dgm:prSet custT="1"/>
      <dgm:spPr>
        <a:solidFill>
          <a:srgbClr val="004F80"/>
        </a:solidFill>
      </dgm:spPr>
      <dgm:t>
        <a:bodyPr/>
        <a:lstStyle/>
        <a:p>
          <a:pPr rtl="0"/>
          <a:r>
            <a:rPr lang="de-DE" sz="1400" b="1" dirty="0" smtClean="0">
              <a:latin typeface="BundesSerif Office"/>
            </a:rPr>
            <a:t>Module 2</a:t>
          </a:r>
        </a:p>
        <a:p>
          <a:pPr rtl="0"/>
          <a:r>
            <a:rPr lang="de-DE" sz="1400" dirty="0" smtClean="0">
              <a:latin typeface="BundesSerif Office"/>
            </a:rPr>
            <a:t>Cluster </a:t>
          </a:r>
          <a:r>
            <a:rPr lang="de-DE" sz="1400" dirty="0" err="1" smtClean="0">
              <a:latin typeface="BundesSerif Office"/>
            </a:rPr>
            <a:t>platform</a:t>
          </a:r>
          <a:endParaRPr lang="de-DE" sz="1400" dirty="0">
            <a:latin typeface="BundesSerif Office"/>
          </a:endParaRPr>
        </a:p>
      </dgm:t>
    </dgm:pt>
    <dgm:pt modelId="{4390CDF9-1A2C-4337-A2DA-858DC9C86D03}" type="parTrans" cxnId="{A78FCAAA-98AD-4193-9C0C-746B2850EA23}">
      <dgm:prSet/>
      <dgm:spPr/>
      <dgm:t>
        <a:bodyPr/>
        <a:lstStyle/>
        <a:p>
          <a:endParaRPr lang="de-DE"/>
        </a:p>
      </dgm:t>
    </dgm:pt>
    <dgm:pt modelId="{E927C835-4E3C-44D6-A7A1-A684D1D7D94A}" type="sibTrans" cxnId="{A78FCAAA-98AD-4193-9C0C-746B2850EA23}">
      <dgm:prSet/>
      <dgm:spPr/>
      <dgm:t>
        <a:bodyPr/>
        <a:lstStyle/>
        <a:p>
          <a:endParaRPr lang="de-DE"/>
        </a:p>
      </dgm:t>
    </dgm:pt>
    <dgm:pt modelId="{B356E996-74BD-401C-8B77-ED3D1776E5AF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smtClean="0">
              <a:solidFill>
                <a:srgbClr val="004F80"/>
              </a:solidFill>
              <a:latin typeface="BundesSerif Office"/>
            </a:rPr>
            <a:t>Implementation Cluster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platform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8544CBB8-5781-4B9F-AE4C-71E0AD716C80}" type="parTrans" cxnId="{B3C914D9-AB1E-4A14-825F-03337F9C1096}">
      <dgm:prSet/>
      <dgm:spPr/>
      <dgm:t>
        <a:bodyPr/>
        <a:lstStyle/>
        <a:p>
          <a:endParaRPr lang="de-DE"/>
        </a:p>
      </dgm:t>
    </dgm:pt>
    <dgm:pt modelId="{FDA9EEF3-4A3E-484F-998B-0CF95F1DD965}" type="sibTrans" cxnId="{B3C914D9-AB1E-4A14-825F-03337F9C1096}">
      <dgm:prSet/>
      <dgm:spPr/>
      <dgm:t>
        <a:bodyPr/>
        <a:lstStyle/>
        <a:p>
          <a:endParaRPr lang="de-DE"/>
        </a:p>
      </dgm:t>
    </dgm:pt>
    <dgm:pt modelId="{911A3AAD-C10E-498D-A060-3C584384F56A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smtClean="0">
              <a:solidFill>
                <a:srgbClr val="004F80"/>
              </a:solidFill>
              <a:latin typeface="BundesSerif Office"/>
            </a:rPr>
            <a:t>Development Evaluation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instrument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 </a:t>
          </a:r>
        </a:p>
        <a:p>
          <a:pPr rtl="0"/>
          <a:r>
            <a:rPr lang="de-DE" sz="1200" dirty="0" smtClean="0">
              <a:solidFill>
                <a:srgbClr val="004F80"/>
              </a:solidFill>
              <a:latin typeface="BundesSerif Office"/>
            </a:rPr>
            <a:t>Admission</a:t>
          </a:r>
        </a:p>
      </dgm:t>
    </dgm:pt>
    <dgm:pt modelId="{D492F1FA-2DF5-4D5C-84EB-2A6DC8C6FF87}" type="parTrans" cxnId="{0763808C-E450-44DF-A486-B64CEF95F4B4}">
      <dgm:prSet/>
      <dgm:spPr/>
      <dgm:t>
        <a:bodyPr/>
        <a:lstStyle/>
        <a:p>
          <a:endParaRPr lang="de-DE"/>
        </a:p>
      </dgm:t>
    </dgm:pt>
    <dgm:pt modelId="{CA29ECE4-51C3-4DBD-8706-83888B499B7F}" type="sibTrans" cxnId="{0763808C-E450-44DF-A486-B64CEF95F4B4}">
      <dgm:prSet/>
      <dgm:spPr/>
      <dgm:t>
        <a:bodyPr/>
        <a:lstStyle/>
        <a:p>
          <a:endParaRPr lang="de-DE"/>
        </a:p>
      </dgm:t>
    </dgm:pt>
    <dgm:pt modelId="{53656B31-EAE3-475F-8421-96AD35C8665F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100" dirty="0" smtClean="0">
              <a:solidFill>
                <a:srgbClr val="004F80"/>
              </a:solidFill>
              <a:latin typeface="BundesSerif Office"/>
            </a:rPr>
            <a:t>Implementation </a:t>
          </a:r>
          <a:r>
            <a:rPr lang="de-DE" sz="1100" dirty="0" err="1" smtClean="0">
              <a:solidFill>
                <a:srgbClr val="004F80"/>
              </a:solidFill>
              <a:latin typeface="BundesSerif Office"/>
            </a:rPr>
            <a:t>dialogue</a:t>
          </a:r>
          <a:r>
            <a:rPr lang="de-DE" sz="11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100" dirty="0" err="1" smtClean="0">
              <a:solidFill>
                <a:srgbClr val="004F80"/>
              </a:solidFill>
              <a:latin typeface="BundesSerif Office"/>
            </a:rPr>
            <a:t>between</a:t>
          </a:r>
          <a:r>
            <a:rPr lang="de-DE" sz="1100" dirty="0" smtClean="0">
              <a:solidFill>
                <a:srgbClr val="004F80"/>
              </a:solidFill>
              <a:latin typeface="BundesSerif Office"/>
            </a:rPr>
            <a:t> Federal </a:t>
          </a:r>
          <a:r>
            <a:rPr lang="de-DE" sz="1100" dirty="0" err="1" smtClean="0">
              <a:solidFill>
                <a:srgbClr val="004F80"/>
              </a:solidFill>
              <a:latin typeface="BundesSerif Office"/>
            </a:rPr>
            <a:t>Governement</a:t>
          </a:r>
          <a:r>
            <a:rPr lang="de-DE" sz="11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100" dirty="0" err="1" smtClean="0">
              <a:solidFill>
                <a:srgbClr val="004F80"/>
              </a:solidFill>
              <a:latin typeface="BundesSerif Office"/>
            </a:rPr>
            <a:t>and</a:t>
          </a:r>
          <a:r>
            <a:rPr lang="de-DE" sz="1100" dirty="0" smtClean="0">
              <a:solidFill>
                <a:srgbClr val="004F80"/>
              </a:solidFill>
              <a:latin typeface="BundesSerif Office"/>
            </a:rPr>
            <a:t>  </a:t>
          </a:r>
          <a:r>
            <a:rPr lang="de-DE" sz="1100" dirty="0" err="1" smtClean="0">
              <a:solidFill>
                <a:srgbClr val="004F80"/>
              </a:solidFill>
              <a:latin typeface="BundesSerif Office"/>
            </a:rPr>
            <a:t>states</a:t>
          </a:r>
          <a:endParaRPr lang="de-DE" sz="1100" dirty="0">
            <a:solidFill>
              <a:srgbClr val="004F80"/>
            </a:solidFill>
            <a:latin typeface="BundesSerif Office"/>
          </a:endParaRPr>
        </a:p>
      </dgm:t>
    </dgm:pt>
    <dgm:pt modelId="{647F0DE2-C011-4AFA-B965-612D5A3105CF}" type="parTrans" cxnId="{F3ABB544-5F0C-4D6B-B80B-F718412EA1EC}">
      <dgm:prSet/>
      <dgm:spPr>
        <a:ln>
          <a:solidFill>
            <a:srgbClr val="004F80"/>
          </a:solidFill>
        </a:ln>
      </dgm:spPr>
      <dgm:t>
        <a:bodyPr/>
        <a:lstStyle/>
        <a:p>
          <a:endParaRPr lang="de-DE"/>
        </a:p>
      </dgm:t>
    </dgm:pt>
    <dgm:pt modelId="{82032A1B-B2AE-4274-9BD2-697BB1090E4C}" type="sibTrans" cxnId="{F3ABB544-5F0C-4D6B-B80B-F718412EA1EC}">
      <dgm:prSet/>
      <dgm:spPr/>
      <dgm:t>
        <a:bodyPr/>
        <a:lstStyle/>
        <a:p>
          <a:endParaRPr lang="de-DE"/>
        </a:p>
      </dgm:t>
    </dgm:pt>
    <dgm:pt modelId="{D1575F90-23E0-496A-8883-5FB6CD972E81}">
      <dgm:prSet custT="1"/>
      <dgm:spPr>
        <a:solidFill>
          <a:srgbClr val="004F80"/>
        </a:solidFill>
      </dgm:spPr>
      <dgm:t>
        <a:bodyPr/>
        <a:lstStyle/>
        <a:p>
          <a:pPr rtl="0"/>
          <a:r>
            <a:rPr lang="de-DE" sz="1400" b="1" dirty="0" smtClean="0">
              <a:latin typeface="BundesSerif Office"/>
            </a:rPr>
            <a:t>Module 3</a:t>
          </a:r>
        </a:p>
        <a:p>
          <a:pPr rtl="0"/>
          <a:r>
            <a:rPr lang="de-DE" sz="1100" dirty="0" smtClean="0">
              <a:solidFill>
                <a:schemeClr val="bg1"/>
              </a:solidFill>
              <a:latin typeface="BundesSerif Office"/>
            </a:rPr>
            <a:t>Impulses </a:t>
          </a:r>
          <a:r>
            <a:rPr lang="de-DE" sz="1100" dirty="0" err="1" smtClean="0">
              <a:solidFill>
                <a:schemeClr val="bg1"/>
              </a:solidFill>
              <a:latin typeface="BundesSerif Office"/>
            </a:rPr>
            <a:t>of</a:t>
          </a:r>
          <a:r>
            <a:rPr lang="de-DE" sz="1100" dirty="0" smtClean="0">
              <a:solidFill>
                <a:schemeClr val="bg1"/>
              </a:solidFill>
              <a:latin typeface="BundesSerif Office"/>
            </a:rPr>
            <a:t> Excellence</a:t>
          </a:r>
          <a:endParaRPr lang="de-DE" sz="1100" dirty="0">
            <a:solidFill>
              <a:schemeClr val="bg1"/>
            </a:solidFill>
            <a:latin typeface="BundesSerif Office"/>
          </a:endParaRPr>
        </a:p>
      </dgm:t>
    </dgm:pt>
    <dgm:pt modelId="{21359B06-2471-4783-B2C4-3CB203A3FD3D}" type="parTrans" cxnId="{C1C5446E-D7DB-4B68-8510-9270943C5DEA}">
      <dgm:prSet/>
      <dgm:spPr/>
      <dgm:t>
        <a:bodyPr/>
        <a:lstStyle/>
        <a:p>
          <a:endParaRPr lang="de-DE"/>
        </a:p>
      </dgm:t>
    </dgm:pt>
    <dgm:pt modelId="{7C56265E-555D-4747-8CE6-A5E671550F3A}" type="sibTrans" cxnId="{C1C5446E-D7DB-4B68-8510-9270943C5DEA}">
      <dgm:prSet/>
      <dgm:spPr/>
      <dgm:t>
        <a:bodyPr/>
        <a:lstStyle/>
        <a:p>
          <a:endParaRPr lang="de-DE"/>
        </a:p>
      </dgm:t>
    </dgm:pt>
    <dgm:pt modelId="{BEA2554C-DBD3-4E32-B0F8-1F92627231B7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Competition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according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to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ECEI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A374E0AF-3E93-4AE3-96DF-AE91D05FBB61}" type="parTrans" cxnId="{232FAC5F-1930-430E-A9C7-2834732DDB29}">
      <dgm:prSet/>
      <dgm:spPr/>
      <dgm:t>
        <a:bodyPr/>
        <a:lstStyle/>
        <a:p>
          <a:endParaRPr lang="de-DE"/>
        </a:p>
      </dgm:t>
    </dgm:pt>
    <dgm:pt modelId="{345696CE-8C28-4F8C-80F0-DA155BBA6C83}" type="sibTrans" cxnId="{232FAC5F-1930-430E-A9C7-2834732DDB29}">
      <dgm:prSet/>
      <dgm:spPr/>
      <dgm:t>
        <a:bodyPr/>
        <a:lstStyle/>
        <a:p>
          <a:endParaRPr lang="de-DE"/>
        </a:p>
      </dgm:t>
    </dgm:pt>
    <dgm:pt modelId="{871C142E-DC5C-4384-AC23-02BE61C95441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smtClean="0">
              <a:solidFill>
                <a:srgbClr val="004F80"/>
              </a:solidFill>
              <a:latin typeface="BundesSerif Office"/>
            </a:rPr>
            <a:t>Development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of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perfectly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fitting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Services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43C750AC-5E03-4E57-A4A2-861592988AEF}" type="parTrans" cxnId="{973B3083-455E-498E-95DC-BD1F53518C0B}">
      <dgm:prSet/>
      <dgm:spPr/>
      <dgm:t>
        <a:bodyPr/>
        <a:lstStyle/>
        <a:p>
          <a:endParaRPr lang="de-DE"/>
        </a:p>
      </dgm:t>
    </dgm:pt>
    <dgm:pt modelId="{6B0743EE-E544-4554-9A74-9E6F2738DE84}" type="sibTrans" cxnId="{973B3083-455E-498E-95DC-BD1F53518C0B}">
      <dgm:prSet/>
      <dgm:spPr/>
      <dgm:t>
        <a:bodyPr/>
        <a:lstStyle/>
        <a:p>
          <a:endParaRPr lang="de-DE"/>
        </a:p>
      </dgm:t>
    </dgm:pt>
    <dgm:pt modelId="{AEE4BAD9-F15D-49E8-9807-6E0757CEFA0A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smtClean="0">
              <a:solidFill>
                <a:srgbClr val="004F80"/>
              </a:solidFill>
              <a:latin typeface="BundesSerif Office"/>
            </a:rPr>
            <a:t>Implementation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exchange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of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experiences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A22AE073-8523-458B-BF43-7BDF69B05279}" type="parTrans" cxnId="{0BF07D6A-E6C0-4A56-984B-71279718E452}">
      <dgm:prSet/>
      <dgm:spPr/>
      <dgm:t>
        <a:bodyPr/>
        <a:lstStyle/>
        <a:p>
          <a:endParaRPr lang="de-DE"/>
        </a:p>
      </dgm:t>
    </dgm:pt>
    <dgm:pt modelId="{285B586D-E974-43BD-AC5D-A29315145462}" type="sibTrans" cxnId="{0BF07D6A-E6C0-4A56-984B-71279718E452}">
      <dgm:prSet/>
      <dgm:spPr/>
      <dgm:t>
        <a:bodyPr/>
        <a:lstStyle/>
        <a:p>
          <a:endParaRPr lang="de-DE"/>
        </a:p>
      </dgm:t>
    </dgm:pt>
    <dgm:pt modelId="{10E80FAC-7B61-49FC-81C4-842DBE34F2DC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Identification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of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innovation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smtClean="0">
              <a:solidFill>
                <a:srgbClr val="004F80"/>
              </a:solidFill>
              <a:latin typeface="BundesSerif Office"/>
            </a:rPr>
            <a:t>clusters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D1899232-433F-4E4A-83C4-D93F9F0CCE30}" type="parTrans" cxnId="{DED02689-D248-4EAF-968E-BD45B5EAF35D}">
      <dgm:prSet/>
      <dgm:spPr>
        <a:ln>
          <a:solidFill>
            <a:srgbClr val="004F80"/>
          </a:solidFill>
        </a:ln>
      </dgm:spPr>
      <dgm:t>
        <a:bodyPr/>
        <a:lstStyle/>
        <a:p>
          <a:endParaRPr lang="de-DE"/>
        </a:p>
      </dgm:t>
    </dgm:pt>
    <dgm:pt modelId="{673CE6A9-29C6-47C8-AA63-11BECDA228CC}" type="sibTrans" cxnId="{DED02689-D248-4EAF-968E-BD45B5EAF35D}">
      <dgm:prSet/>
      <dgm:spPr/>
      <dgm:t>
        <a:bodyPr/>
        <a:lstStyle/>
        <a:p>
          <a:endParaRPr lang="de-DE"/>
        </a:p>
      </dgm:t>
    </dgm:pt>
    <dgm:pt modelId="{D942ECDF-8EFE-4F50-AC98-8335F8198BDD}">
      <dgm:prSet custT="1"/>
      <dgm:spPr>
        <a:solidFill>
          <a:srgbClr val="004F80"/>
        </a:solidFill>
      </dgm:spPr>
      <dgm:t>
        <a:bodyPr/>
        <a:lstStyle/>
        <a:p>
          <a:pPr rtl="0"/>
          <a:r>
            <a:rPr lang="de-DE" sz="1400" b="1" dirty="0" smtClean="0">
              <a:latin typeface="BundesSerif Office"/>
            </a:rPr>
            <a:t>Module 4</a:t>
          </a:r>
        </a:p>
        <a:p>
          <a:pPr rtl="0"/>
          <a:r>
            <a:rPr lang="de-DE" sz="1400" dirty="0" smtClean="0">
              <a:latin typeface="BundesSerif Office"/>
            </a:rPr>
            <a:t>Support</a:t>
          </a:r>
          <a:endParaRPr lang="de-DE" sz="1400" dirty="0">
            <a:latin typeface="BundesSerif Office"/>
          </a:endParaRPr>
        </a:p>
      </dgm:t>
    </dgm:pt>
    <dgm:pt modelId="{04839B37-DBBD-4C2F-A8ED-10A39ABE9D4C}" type="parTrans" cxnId="{AB1DD90B-0CB3-4C65-956E-4AA1337B39DD}">
      <dgm:prSet/>
      <dgm:spPr/>
      <dgm:t>
        <a:bodyPr/>
        <a:lstStyle/>
        <a:p>
          <a:endParaRPr lang="de-DE"/>
        </a:p>
      </dgm:t>
    </dgm:pt>
    <dgm:pt modelId="{2B92FBD5-B109-446B-8DE1-7EFB17FF8E8D}" type="sibTrans" cxnId="{AB1DD90B-0CB3-4C65-956E-4AA1337B39DD}">
      <dgm:prSet/>
      <dgm:spPr/>
      <dgm:t>
        <a:bodyPr/>
        <a:lstStyle/>
        <a:p>
          <a:endParaRPr lang="de-DE"/>
        </a:p>
      </dgm:t>
    </dgm:pt>
    <dgm:pt modelId="{C8209F43-9170-417B-96C4-89EF90A24A07}">
      <dgm:prSet custT="1"/>
      <dgm:spPr>
        <a:ln>
          <a:solidFill>
            <a:srgbClr val="004F80"/>
          </a:solidFill>
        </a:ln>
      </dgm:spPr>
      <dgm:t>
        <a:bodyPr/>
        <a:lstStyle/>
        <a:p>
          <a:pPr rtl="0"/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Funding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of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new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cluster</a:t>
          </a:r>
          <a:r>
            <a:rPr lang="de-DE" sz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dirty="0" err="1" smtClean="0">
              <a:solidFill>
                <a:srgbClr val="004F80"/>
              </a:solidFill>
              <a:latin typeface="BundesSerif Office"/>
            </a:rPr>
            <a:t>services</a:t>
          </a:r>
          <a:endParaRPr lang="de-DE" sz="1200" dirty="0">
            <a:solidFill>
              <a:srgbClr val="004F80"/>
            </a:solidFill>
            <a:latin typeface="BundesSerif Office"/>
          </a:endParaRPr>
        </a:p>
      </dgm:t>
    </dgm:pt>
    <dgm:pt modelId="{1BBA89DA-8BAE-4C0D-8E65-8177D1C9708A}" type="parTrans" cxnId="{535D9BFF-505B-44C8-BC10-197921C6E9C3}">
      <dgm:prSet/>
      <dgm:spPr>
        <a:ln>
          <a:solidFill>
            <a:srgbClr val="004F80"/>
          </a:solidFill>
        </a:ln>
      </dgm:spPr>
      <dgm:t>
        <a:bodyPr/>
        <a:lstStyle/>
        <a:p>
          <a:endParaRPr lang="de-DE"/>
        </a:p>
      </dgm:t>
    </dgm:pt>
    <dgm:pt modelId="{F1B03386-6C78-4059-B4B0-172C2031FD56}" type="sibTrans" cxnId="{535D9BFF-505B-44C8-BC10-197921C6E9C3}">
      <dgm:prSet/>
      <dgm:spPr/>
      <dgm:t>
        <a:bodyPr/>
        <a:lstStyle/>
        <a:p>
          <a:endParaRPr lang="de-DE"/>
        </a:p>
      </dgm:t>
    </dgm:pt>
    <dgm:pt modelId="{0EAC82A7-4BCC-40BD-B7B6-AB683EC2A9C2}" type="pres">
      <dgm:prSet presAssocID="{F5D7B175-FDBC-4A4C-B9CB-4E35DAB496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821A789-7F72-4D8A-8C61-3AA9365359A4}" type="pres">
      <dgm:prSet presAssocID="{71725B00-0D61-432F-A602-4A58542BA7F7}" presName="root" presStyleCnt="0"/>
      <dgm:spPr/>
    </dgm:pt>
    <dgm:pt modelId="{CE55BCA2-0AE6-4618-B228-05C7639A6941}" type="pres">
      <dgm:prSet presAssocID="{71725B00-0D61-432F-A602-4A58542BA7F7}" presName="rootComposite" presStyleCnt="0"/>
      <dgm:spPr/>
    </dgm:pt>
    <dgm:pt modelId="{6CF36265-4DE1-418C-B126-E71C9D62AA2B}" type="pres">
      <dgm:prSet presAssocID="{71725B00-0D61-432F-A602-4A58542BA7F7}" presName="rootText" presStyleLbl="node1" presStyleIdx="0" presStyleCnt="4"/>
      <dgm:spPr/>
      <dgm:t>
        <a:bodyPr/>
        <a:lstStyle/>
        <a:p>
          <a:endParaRPr lang="de-DE"/>
        </a:p>
      </dgm:t>
    </dgm:pt>
    <dgm:pt modelId="{12299C8D-0241-4842-A01D-D31212A44CFE}" type="pres">
      <dgm:prSet presAssocID="{71725B00-0D61-432F-A602-4A58542BA7F7}" presName="rootConnector" presStyleLbl="node1" presStyleIdx="0" presStyleCnt="4"/>
      <dgm:spPr/>
      <dgm:t>
        <a:bodyPr/>
        <a:lstStyle/>
        <a:p>
          <a:endParaRPr lang="de-DE"/>
        </a:p>
      </dgm:t>
    </dgm:pt>
    <dgm:pt modelId="{1D8FC98F-B3D0-4A8D-926C-B6E2316573E2}" type="pres">
      <dgm:prSet presAssocID="{71725B00-0D61-432F-A602-4A58542BA7F7}" presName="childShape" presStyleCnt="0"/>
      <dgm:spPr/>
    </dgm:pt>
    <dgm:pt modelId="{1886F03D-DA04-4C4A-84D1-065ACC07DDA5}" type="pres">
      <dgm:prSet presAssocID="{930E24F1-B722-400B-A5CB-F65BF4B361F1}" presName="Name13" presStyleLbl="parChTrans1D2" presStyleIdx="0" presStyleCnt="12"/>
      <dgm:spPr/>
      <dgm:t>
        <a:bodyPr/>
        <a:lstStyle/>
        <a:p>
          <a:endParaRPr lang="de-DE"/>
        </a:p>
      </dgm:t>
    </dgm:pt>
    <dgm:pt modelId="{D8A449D4-40E3-44D6-B201-A6C0A2CAE1F4}" type="pres">
      <dgm:prSet presAssocID="{BD46AFCF-DD94-4B34-B299-C2157B9E5531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104ADE-1092-4760-9773-65C1892867D3}" type="pres">
      <dgm:prSet presAssocID="{03F053AC-33AF-4316-9BA6-568520FEE2C9}" presName="Name13" presStyleLbl="parChTrans1D2" presStyleIdx="1" presStyleCnt="12"/>
      <dgm:spPr/>
      <dgm:t>
        <a:bodyPr/>
        <a:lstStyle/>
        <a:p>
          <a:endParaRPr lang="de-DE"/>
        </a:p>
      </dgm:t>
    </dgm:pt>
    <dgm:pt modelId="{BE351B55-D0D0-4F44-BA04-CE0FCEE8AAA6}" type="pres">
      <dgm:prSet presAssocID="{91D27DA9-36D7-4A55-B72B-4D6C4E2D9DB0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900B23-83F6-4C3C-992A-3987800A3DC5}" type="pres">
      <dgm:prSet presAssocID="{D2CE76C1-C439-41BE-8A3B-9EB4B645BCEE}" presName="Name13" presStyleLbl="parChTrans1D2" presStyleIdx="2" presStyleCnt="12"/>
      <dgm:spPr/>
      <dgm:t>
        <a:bodyPr/>
        <a:lstStyle/>
        <a:p>
          <a:endParaRPr lang="de-DE"/>
        </a:p>
      </dgm:t>
    </dgm:pt>
    <dgm:pt modelId="{EA351C51-E797-4AD9-89FA-244A627DF707}" type="pres">
      <dgm:prSet presAssocID="{F77A2D6D-3CCC-4A38-BF61-0DFA0DBFE618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E54C9D-DD58-4B92-B6B3-075121D388DA}" type="pres">
      <dgm:prSet presAssocID="{3B4D9677-04AF-4F15-95A6-405E7C65C9D0}" presName="Name13" presStyleLbl="parChTrans1D2" presStyleIdx="3" presStyleCnt="12"/>
      <dgm:spPr/>
      <dgm:t>
        <a:bodyPr/>
        <a:lstStyle/>
        <a:p>
          <a:endParaRPr lang="de-DE"/>
        </a:p>
      </dgm:t>
    </dgm:pt>
    <dgm:pt modelId="{AB00C1F5-CCF2-48DF-B040-C74E14FA8681}" type="pres">
      <dgm:prSet presAssocID="{31F977D7-FD6E-4C19-A7B6-D28BD4C54582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6F0003-94DC-43E4-A918-31018E86A55C}" type="pres">
      <dgm:prSet presAssocID="{5AB692EC-C44C-43E8-82CC-6573E6A39953}" presName="root" presStyleCnt="0"/>
      <dgm:spPr/>
    </dgm:pt>
    <dgm:pt modelId="{729E3021-02F4-4087-8BA0-659C2E3532DD}" type="pres">
      <dgm:prSet presAssocID="{5AB692EC-C44C-43E8-82CC-6573E6A39953}" presName="rootComposite" presStyleCnt="0"/>
      <dgm:spPr/>
    </dgm:pt>
    <dgm:pt modelId="{5CDD415F-A2AC-4FFE-98F9-01BBF4850262}" type="pres">
      <dgm:prSet presAssocID="{5AB692EC-C44C-43E8-82CC-6573E6A39953}" presName="rootText" presStyleLbl="node1" presStyleIdx="1" presStyleCnt="4"/>
      <dgm:spPr/>
      <dgm:t>
        <a:bodyPr/>
        <a:lstStyle/>
        <a:p>
          <a:endParaRPr lang="de-DE"/>
        </a:p>
      </dgm:t>
    </dgm:pt>
    <dgm:pt modelId="{20EEA934-167C-43D2-A5E1-DA49D2674B5C}" type="pres">
      <dgm:prSet presAssocID="{5AB692EC-C44C-43E8-82CC-6573E6A39953}" presName="rootConnector" presStyleLbl="node1" presStyleIdx="1" presStyleCnt="4"/>
      <dgm:spPr/>
      <dgm:t>
        <a:bodyPr/>
        <a:lstStyle/>
        <a:p>
          <a:endParaRPr lang="de-DE"/>
        </a:p>
      </dgm:t>
    </dgm:pt>
    <dgm:pt modelId="{42838641-39F1-44EA-8AB0-46C46AA22227}" type="pres">
      <dgm:prSet presAssocID="{5AB692EC-C44C-43E8-82CC-6573E6A39953}" presName="childShape" presStyleCnt="0"/>
      <dgm:spPr/>
    </dgm:pt>
    <dgm:pt modelId="{F8C3A58B-1EA4-4297-9231-8CEBBEA7FBDE}" type="pres">
      <dgm:prSet presAssocID="{8544CBB8-5781-4B9F-AE4C-71E0AD716C80}" presName="Name13" presStyleLbl="parChTrans1D2" presStyleIdx="4" presStyleCnt="12"/>
      <dgm:spPr/>
      <dgm:t>
        <a:bodyPr/>
        <a:lstStyle/>
        <a:p>
          <a:endParaRPr lang="de-DE"/>
        </a:p>
      </dgm:t>
    </dgm:pt>
    <dgm:pt modelId="{A4B62D37-030B-4113-829C-167D0305087B}" type="pres">
      <dgm:prSet presAssocID="{B356E996-74BD-401C-8B77-ED3D1776E5AF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697FB1-0DEA-4A07-BBE3-0CCBA8D90B2A}" type="pres">
      <dgm:prSet presAssocID="{D492F1FA-2DF5-4D5C-84EB-2A6DC8C6FF87}" presName="Name13" presStyleLbl="parChTrans1D2" presStyleIdx="5" presStyleCnt="12"/>
      <dgm:spPr/>
      <dgm:t>
        <a:bodyPr/>
        <a:lstStyle/>
        <a:p>
          <a:endParaRPr lang="de-DE"/>
        </a:p>
      </dgm:t>
    </dgm:pt>
    <dgm:pt modelId="{1AFC41A4-FEF2-4875-827E-6E84404995E6}" type="pres">
      <dgm:prSet presAssocID="{911A3AAD-C10E-498D-A060-3C584384F56A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AC89DB-3273-4318-8486-D3C8C7289F43}" type="pres">
      <dgm:prSet presAssocID="{647F0DE2-C011-4AFA-B965-612D5A3105CF}" presName="Name13" presStyleLbl="parChTrans1D2" presStyleIdx="6" presStyleCnt="12"/>
      <dgm:spPr/>
      <dgm:t>
        <a:bodyPr/>
        <a:lstStyle/>
        <a:p>
          <a:endParaRPr lang="de-DE"/>
        </a:p>
      </dgm:t>
    </dgm:pt>
    <dgm:pt modelId="{73D3A702-3119-4433-BDA2-83D299BA8AF4}" type="pres">
      <dgm:prSet presAssocID="{53656B31-EAE3-475F-8421-96AD35C8665F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890541-4B06-45E6-BEE3-CB964A0B183A}" type="pres">
      <dgm:prSet presAssocID="{D1575F90-23E0-496A-8883-5FB6CD972E81}" presName="root" presStyleCnt="0"/>
      <dgm:spPr/>
    </dgm:pt>
    <dgm:pt modelId="{DEA1746A-F922-4DA5-8013-7B14313527F0}" type="pres">
      <dgm:prSet presAssocID="{D1575F90-23E0-496A-8883-5FB6CD972E81}" presName="rootComposite" presStyleCnt="0"/>
      <dgm:spPr/>
    </dgm:pt>
    <dgm:pt modelId="{887E69CE-0F93-4604-A7BE-14E4D9005A97}" type="pres">
      <dgm:prSet presAssocID="{D1575F90-23E0-496A-8883-5FB6CD972E81}" presName="rootText" presStyleLbl="node1" presStyleIdx="2" presStyleCnt="4"/>
      <dgm:spPr/>
      <dgm:t>
        <a:bodyPr/>
        <a:lstStyle/>
        <a:p>
          <a:endParaRPr lang="de-DE"/>
        </a:p>
      </dgm:t>
    </dgm:pt>
    <dgm:pt modelId="{7261FE36-E230-43EA-9108-C1E9D08E5D43}" type="pres">
      <dgm:prSet presAssocID="{D1575F90-23E0-496A-8883-5FB6CD972E81}" presName="rootConnector" presStyleLbl="node1" presStyleIdx="2" presStyleCnt="4"/>
      <dgm:spPr/>
      <dgm:t>
        <a:bodyPr/>
        <a:lstStyle/>
        <a:p>
          <a:endParaRPr lang="de-DE"/>
        </a:p>
      </dgm:t>
    </dgm:pt>
    <dgm:pt modelId="{B4150475-283F-4191-945C-3B7D3BDA077E}" type="pres">
      <dgm:prSet presAssocID="{D1575F90-23E0-496A-8883-5FB6CD972E81}" presName="childShape" presStyleCnt="0"/>
      <dgm:spPr/>
    </dgm:pt>
    <dgm:pt modelId="{B7D289BF-74C4-4606-A677-19E9012C0A59}" type="pres">
      <dgm:prSet presAssocID="{A374E0AF-3E93-4AE3-96DF-AE91D05FBB61}" presName="Name13" presStyleLbl="parChTrans1D2" presStyleIdx="7" presStyleCnt="12"/>
      <dgm:spPr/>
      <dgm:t>
        <a:bodyPr/>
        <a:lstStyle/>
        <a:p>
          <a:endParaRPr lang="de-DE"/>
        </a:p>
      </dgm:t>
    </dgm:pt>
    <dgm:pt modelId="{57129BA3-E4A5-4772-B824-7717BC5D4EC9}" type="pres">
      <dgm:prSet presAssocID="{BEA2554C-DBD3-4E32-B0F8-1F92627231B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DC3403-C2BD-4E52-9B77-8B41B91195FA}" type="pres">
      <dgm:prSet presAssocID="{43C750AC-5E03-4E57-A4A2-861592988AEF}" presName="Name13" presStyleLbl="parChTrans1D2" presStyleIdx="8" presStyleCnt="12"/>
      <dgm:spPr/>
      <dgm:t>
        <a:bodyPr/>
        <a:lstStyle/>
        <a:p>
          <a:endParaRPr lang="de-DE"/>
        </a:p>
      </dgm:t>
    </dgm:pt>
    <dgm:pt modelId="{18B72A6B-2DEF-437C-9E6D-7402C6973952}" type="pres">
      <dgm:prSet presAssocID="{871C142E-DC5C-4384-AC23-02BE61C95441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DA83EC-AD79-46C2-A015-AC3A6CFFA3C8}" type="pres">
      <dgm:prSet presAssocID="{A22AE073-8523-458B-BF43-7BDF69B05279}" presName="Name13" presStyleLbl="parChTrans1D2" presStyleIdx="9" presStyleCnt="12"/>
      <dgm:spPr/>
      <dgm:t>
        <a:bodyPr/>
        <a:lstStyle/>
        <a:p>
          <a:endParaRPr lang="de-DE"/>
        </a:p>
      </dgm:t>
    </dgm:pt>
    <dgm:pt modelId="{34A90BA3-063A-49CC-80BF-EDCEFA7B0814}" type="pres">
      <dgm:prSet presAssocID="{AEE4BAD9-F15D-49E8-9807-6E0757CEFA0A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319753-861F-434E-94FF-F44A2FFC8C10}" type="pres">
      <dgm:prSet presAssocID="{D1899232-433F-4E4A-83C4-D93F9F0CCE30}" presName="Name13" presStyleLbl="parChTrans1D2" presStyleIdx="10" presStyleCnt="12"/>
      <dgm:spPr/>
      <dgm:t>
        <a:bodyPr/>
        <a:lstStyle/>
        <a:p>
          <a:endParaRPr lang="de-DE"/>
        </a:p>
      </dgm:t>
    </dgm:pt>
    <dgm:pt modelId="{E10C5A12-84A2-40EF-9FDD-3B15F9BBF2F3}" type="pres">
      <dgm:prSet presAssocID="{10E80FAC-7B61-49FC-81C4-842DBE34F2DC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84A96F-2A28-4011-902E-E79C5DFED1EB}" type="pres">
      <dgm:prSet presAssocID="{D942ECDF-8EFE-4F50-AC98-8335F8198BDD}" presName="root" presStyleCnt="0"/>
      <dgm:spPr/>
    </dgm:pt>
    <dgm:pt modelId="{AB49F019-90AE-423D-81F6-C7FBC377FFA0}" type="pres">
      <dgm:prSet presAssocID="{D942ECDF-8EFE-4F50-AC98-8335F8198BDD}" presName="rootComposite" presStyleCnt="0"/>
      <dgm:spPr/>
    </dgm:pt>
    <dgm:pt modelId="{8D7F6FB1-697D-43EF-9EEB-37E85A83AB32}" type="pres">
      <dgm:prSet presAssocID="{D942ECDF-8EFE-4F50-AC98-8335F8198BDD}" presName="rootText" presStyleLbl="node1" presStyleIdx="3" presStyleCnt="4"/>
      <dgm:spPr/>
      <dgm:t>
        <a:bodyPr/>
        <a:lstStyle/>
        <a:p>
          <a:endParaRPr lang="de-DE"/>
        </a:p>
      </dgm:t>
    </dgm:pt>
    <dgm:pt modelId="{28B9EEE9-904D-46CC-B7A0-BF4680678CF4}" type="pres">
      <dgm:prSet presAssocID="{D942ECDF-8EFE-4F50-AC98-8335F8198BDD}" presName="rootConnector" presStyleLbl="node1" presStyleIdx="3" presStyleCnt="4"/>
      <dgm:spPr/>
      <dgm:t>
        <a:bodyPr/>
        <a:lstStyle/>
        <a:p>
          <a:endParaRPr lang="de-DE"/>
        </a:p>
      </dgm:t>
    </dgm:pt>
    <dgm:pt modelId="{6D085E7E-FFEF-4346-A6C4-4619815F9CD3}" type="pres">
      <dgm:prSet presAssocID="{D942ECDF-8EFE-4F50-AC98-8335F8198BDD}" presName="childShape" presStyleCnt="0"/>
      <dgm:spPr/>
    </dgm:pt>
    <dgm:pt modelId="{527D51BB-B011-400E-8CA7-41BA0BC64268}" type="pres">
      <dgm:prSet presAssocID="{1BBA89DA-8BAE-4C0D-8E65-8177D1C9708A}" presName="Name13" presStyleLbl="parChTrans1D2" presStyleIdx="11" presStyleCnt="12"/>
      <dgm:spPr/>
      <dgm:t>
        <a:bodyPr/>
        <a:lstStyle/>
        <a:p>
          <a:endParaRPr lang="de-DE"/>
        </a:p>
      </dgm:t>
    </dgm:pt>
    <dgm:pt modelId="{6AEE389E-69EF-48B5-828E-74F1A0DC20CF}" type="pres">
      <dgm:prSet presAssocID="{C8209F43-9170-417B-96C4-89EF90A24A07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A8B96B-ACC8-4509-9BFE-3AD76BD9EEC8}" type="presOf" srcId="{53656B31-EAE3-475F-8421-96AD35C8665F}" destId="{73D3A702-3119-4433-BDA2-83D299BA8AF4}" srcOrd="0" destOrd="0" presId="urn:microsoft.com/office/officeart/2005/8/layout/hierarchy3"/>
    <dgm:cxn modelId="{CA40CC52-B764-43C2-83BB-024C81F883F4}" type="presOf" srcId="{5AB692EC-C44C-43E8-82CC-6573E6A39953}" destId="{5CDD415F-A2AC-4FFE-98F9-01BBF4850262}" srcOrd="0" destOrd="0" presId="urn:microsoft.com/office/officeart/2005/8/layout/hierarchy3"/>
    <dgm:cxn modelId="{A78FCAAA-98AD-4193-9C0C-746B2850EA23}" srcId="{F5D7B175-FDBC-4A4C-B9CB-4E35DAB4962C}" destId="{5AB692EC-C44C-43E8-82CC-6573E6A39953}" srcOrd="1" destOrd="0" parTransId="{4390CDF9-1A2C-4337-A2DA-858DC9C86D03}" sibTransId="{E927C835-4E3C-44D6-A7A1-A684D1D7D94A}"/>
    <dgm:cxn modelId="{E58F3D9E-3C56-4354-A385-EDD92BB8910C}" type="presOf" srcId="{F77A2D6D-3CCC-4A38-BF61-0DFA0DBFE618}" destId="{EA351C51-E797-4AD9-89FA-244A627DF707}" srcOrd="0" destOrd="0" presId="urn:microsoft.com/office/officeart/2005/8/layout/hierarchy3"/>
    <dgm:cxn modelId="{767B72DC-D7E9-4F26-BD05-ADD983B4EAAA}" type="presOf" srcId="{B356E996-74BD-401C-8B77-ED3D1776E5AF}" destId="{A4B62D37-030B-4113-829C-167D0305087B}" srcOrd="0" destOrd="0" presId="urn:microsoft.com/office/officeart/2005/8/layout/hierarchy3"/>
    <dgm:cxn modelId="{7F15606B-D3C3-4C8C-8CD1-3D40DD381D23}" type="presOf" srcId="{AEE4BAD9-F15D-49E8-9807-6E0757CEFA0A}" destId="{34A90BA3-063A-49CC-80BF-EDCEFA7B0814}" srcOrd="0" destOrd="0" presId="urn:microsoft.com/office/officeart/2005/8/layout/hierarchy3"/>
    <dgm:cxn modelId="{844DB66B-C54C-441A-BF04-9259EE6BF4B4}" type="presOf" srcId="{D1575F90-23E0-496A-8883-5FB6CD972E81}" destId="{7261FE36-E230-43EA-9108-C1E9D08E5D43}" srcOrd="1" destOrd="0" presId="urn:microsoft.com/office/officeart/2005/8/layout/hierarchy3"/>
    <dgm:cxn modelId="{32F29BE6-0C71-4668-869A-B1EAF9F6C7F3}" type="presOf" srcId="{911A3AAD-C10E-498D-A060-3C584384F56A}" destId="{1AFC41A4-FEF2-4875-827E-6E84404995E6}" srcOrd="0" destOrd="0" presId="urn:microsoft.com/office/officeart/2005/8/layout/hierarchy3"/>
    <dgm:cxn modelId="{B3C914D9-AB1E-4A14-825F-03337F9C1096}" srcId="{5AB692EC-C44C-43E8-82CC-6573E6A39953}" destId="{B356E996-74BD-401C-8B77-ED3D1776E5AF}" srcOrd="0" destOrd="0" parTransId="{8544CBB8-5781-4B9F-AE4C-71E0AD716C80}" sibTransId="{FDA9EEF3-4A3E-484F-998B-0CF95F1DD965}"/>
    <dgm:cxn modelId="{33D1EB94-9946-4364-A469-079E2726AA4C}" type="presOf" srcId="{71725B00-0D61-432F-A602-4A58542BA7F7}" destId="{6CF36265-4DE1-418C-B126-E71C9D62AA2B}" srcOrd="0" destOrd="0" presId="urn:microsoft.com/office/officeart/2005/8/layout/hierarchy3"/>
    <dgm:cxn modelId="{8BB6075A-B873-40B9-898E-27665E425367}" srcId="{F5D7B175-FDBC-4A4C-B9CB-4E35DAB4962C}" destId="{71725B00-0D61-432F-A602-4A58542BA7F7}" srcOrd="0" destOrd="0" parTransId="{BBE75075-3164-4EEF-9B74-3587FE684D3A}" sibTransId="{D8E32278-A03A-4164-991C-53DA0FB112FF}"/>
    <dgm:cxn modelId="{64A5077A-A862-4F3B-848F-00F98C27EBE8}" srcId="{71725B00-0D61-432F-A602-4A58542BA7F7}" destId="{BD46AFCF-DD94-4B34-B299-C2157B9E5531}" srcOrd="0" destOrd="0" parTransId="{930E24F1-B722-400B-A5CB-F65BF4B361F1}" sibTransId="{29BE42EE-1528-45D6-A5C2-4E6B9866DDBB}"/>
    <dgm:cxn modelId="{96CC6B28-3444-4141-B4FD-6FB556CBE23C}" type="presOf" srcId="{F5D7B175-FDBC-4A4C-B9CB-4E35DAB4962C}" destId="{0EAC82A7-4BCC-40BD-B7B6-AB683EC2A9C2}" srcOrd="0" destOrd="0" presId="urn:microsoft.com/office/officeart/2005/8/layout/hierarchy3"/>
    <dgm:cxn modelId="{0BF07D6A-E6C0-4A56-984B-71279718E452}" srcId="{D1575F90-23E0-496A-8883-5FB6CD972E81}" destId="{AEE4BAD9-F15D-49E8-9807-6E0757CEFA0A}" srcOrd="2" destOrd="0" parTransId="{A22AE073-8523-458B-BF43-7BDF69B05279}" sibTransId="{285B586D-E974-43BD-AC5D-A29315145462}"/>
    <dgm:cxn modelId="{055876DE-98C5-40F8-ACC8-E60AED3F577D}" type="presOf" srcId="{647F0DE2-C011-4AFA-B965-612D5A3105CF}" destId="{F5AC89DB-3273-4318-8486-D3C8C7289F43}" srcOrd="0" destOrd="0" presId="urn:microsoft.com/office/officeart/2005/8/layout/hierarchy3"/>
    <dgm:cxn modelId="{0351D6AE-B524-4AEC-90EE-7659E6C63B8C}" type="presOf" srcId="{BD46AFCF-DD94-4B34-B299-C2157B9E5531}" destId="{D8A449D4-40E3-44D6-B201-A6C0A2CAE1F4}" srcOrd="0" destOrd="0" presId="urn:microsoft.com/office/officeart/2005/8/layout/hierarchy3"/>
    <dgm:cxn modelId="{8DD75530-8072-442A-AD06-2DAEC6C17C40}" type="presOf" srcId="{D942ECDF-8EFE-4F50-AC98-8335F8198BDD}" destId="{8D7F6FB1-697D-43EF-9EEB-37E85A83AB32}" srcOrd="0" destOrd="0" presId="urn:microsoft.com/office/officeart/2005/8/layout/hierarchy3"/>
    <dgm:cxn modelId="{A4181F75-2DDE-48B6-914D-0BB158C848CA}" type="presOf" srcId="{871C142E-DC5C-4384-AC23-02BE61C95441}" destId="{18B72A6B-2DEF-437C-9E6D-7402C6973952}" srcOrd="0" destOrd="0" presId="urn:microsoft.com/office/officeart/2005/8/layout/hierarchy3"/>
    <dgm:cxn modelId="{7E132E89-1631-4828-9662-3D6A794CB2A6}" type="presOf" srcId="{D942ECDF-8EFE-4F50-AC98-8335F8198BDD}" destId="{28B9EEE9-904D-46CC-B7A0-BF4680678CF4}" srcOrd="1" destOrd="0" presId="urn:microsoft.com/office/officeart/2005/8/layout/hierarchy3"/>
    <dgm:cxn modelId="{72A5FFEF-C61C-44B2-9571-AC029126A4E5}" type="presOf" srcId="{A22AE073-8523-458B-BF43-7BDF69B05279}" destId="{29DA83EC-AD79-46C2-A015-AC3A6CFFA3C8}" srcOrd="0" destOrd="0" presId="urn:microsoft.com/office/officeart/2005/8/layout/hierarchy3"/>
    <dgm:cxn modelId="{954E49AE-EAE7-4E5D-AB53-E137CF931407}" type="presOf" srcId="{91D27DA9-36D7-4A55-B72B-4D6C4E2D9DB0}" destId="{BE351B55-D0D0-4F44-BA04-CE0FCEE8AAA6}" srcOrd="0" destOrd="0" presId="urn:microsoft.com/office/officeart/2005/8/layout/hierarchy3"/>
    <dgm:cxn modelId="{00C3F464-F5E5-4880-A221-BFA609C8A78C}" type="presOf" srcId="{C8209F43-9170-417B-96C4-89EF90A24A07}" destId="{6AEE389E-69EF-48B5-828E-74F1A0DC20CF}" srcOrd="0" destOrd="0" presId="urn:microsoft.com/office/officeart/2005/8/layout/hierarchy3"/>
    <dgm:cxn modelId="{8A01F863-66C2-4AA4-AE3B-7D7394FF367F}" type="presOf" srcId="{43C750AC-5E03-4E57-A4A2-861592988AEF}" destId="{B7DC3403-C2BD-4E52-9B77-8B41B91195FA}" srcOrd="0" destOrd="0" presId="urn:microsoft.com/office/officeart/2005/8/layout/hierarchy3"/>
    <dgm:cxn modelId="{9B7B960C-11A0-48BD-9434-A81D85F41BF1}" srcId="{71725B00-0D61-432F-A602-4A58542BA7F7}" destId="{91D27DA9-36D7-4A55-B72B-4D6C4E2D9DB0}" srcOrd="1" destOrd="0" parTransId="{03F053AC-33AF-4316-9BA6-568520FEE2C9}" sibTransId="{77DB7A93-6722-4E06-9D18-A058F4106EE9}"/>
    <dgm:cxn modelId="{0763808C-E450-44DF-A486-B64CEF95F4B4}" srcId="{5AB692EC-C44C-43E8-82CC-6573E6A39953}" destId="{911A3AAD-C10E-498D-A060-3C584384F56A}" srcOrd="1" destOrd="0" parTransId="{D492F1FA-2DF5-4D5C-84EB-2A6DC8C6FF87}" sibTransId="{CA29ECE4-51C3-4DBD-8706-83888B499B7F}"/>
    <dgm:cxn modelId="{535D9BFF-505B-44C8-BC10-197921C6E9C3}" srcId="{D942ECDF-8EFE-4F50-AC98-8335F8198BDD}" destId="{C8209F43-9170-417B-96C4-89EF90A24A07}" srcOrd="0" destOrd="0" parTransId="{1BBA89DA-8BAE-4C0D-8E65-8177D1C9708A}" sibTransId="{F1B03386-6C78-4059-B4B0-172C2031FD56}"/>
    <dgm:cxn modelId="{DED02689-D248-4EAF-968E-BD45B5EAF35D}" srcId="{D1575F90-23E0-496A-8883-5FB6CD972E81}" destId="{10E80FAC-7B61-49FC-81C4-842DBE34F2DC}" srcOrd="3" destOrd="0" parTransId="{D1899232-433F-4E4A-83C4-D93F9F0CCE30}" sibTransId="{673CE6A9-29C6-47C8-AA63-11BECDA228CC}"/>
    <dgm:cxn modelId="{5FC8A2BA-2F7E-42F2-9F67-1CD6A977DF56}" type="presOf" srcId="{03F053AC-33AF-4316-9BA6-568520FEE2C9}" destId="{F8104ADE-1092-4760-9773-65C1892867D3}" srcOrd="0" destOrd="0" presId="urn:microsoft.com/office/officeart/2005/8/layout/hierarchy3"/>
    <dgm:cxn modelId="{5501BB51-EFD5-451A-BD40-6E0C1B639FFD}" type="presOf" srcId="{BEA2554C-DBD3-4E32-B0F8-1F92627231B7}" destId="{57129BA3-E4A5-4772-B824-7717BC5D4EC9}" srcOrd="0" destOrd="0" presId="urn:microsoft.com/office/officeart/2005/8/layout/hierarchy3"/>
    <dgm:cxn modelId="{232FAC5F-1930-430E-A9C7-2834732DDB29}" srcId="{D1575F90-23E0-496A-8883-5FB6CD972E81}" destId="{BEA2554C-DBD3-4E32-B0F8-1F92627231B7}" srcOrd="0" destOrd="0" parTransId="{A374E0AF-3E93-4AE3-96DF-AE91D05FBB61}" sibTransId="{345696CE-8C28-4F8C-80F0-DA155BBA6C83}"/>
    <dgm:cxn modelId="{C9B1F480-28E2-41DD-B5DD-C8FCA6AB3B48}" srcId="{71725B00-0D61-432F-A602-4A58542BA7F7}" destId="{F77A2D6D-3CCC-4A38-BF61-0DFA0DBFE618}" srcOrd="2" destOrd="0" parTransId="{D2CE76C1-C439-41BE-8A3B-9EB4B645BCEE}" sibTransId="{719C9DBC-674D-40B8-BDFE-3AAE31C45A11}"/>
    <dgm:cxn modelId="{E8EC6137-07F0-4FC2-96F0-F63E2A54B91E}" type="presOf" srcId="{D2CE76C1-C439-41BE-8A3B-9EB4B645BCEE}" destId="{E3900B23-83F6-4C3C-992A-3987800A3DC5}" srcOrd="0" destOrd="0" presId="urn:microsoft.com/office/officeart/2005/8/layout/hierarchy3"/>
    <dgm:cxn modelId="{AB1DD90B-0CB3-4C65-956E-4AA1337B39DD}" srcId="{F5D7B175-FDBC-4A4C-B9CB-4E35DAB4962C}" destId="{D942ECDF-8EFE-4F50-AC98-8335F8198BDD}" srcOrd="3" destOrd="0" parTransId="{04839B37-DBBD-4C2F-A8ED-10A39ABE9D4C}" sibTransId="{2B92FBD5-B109-446B-8DE1-7EFB17FF8E8D}"/>
    <dgm:cxn modelId="{3B05470F-4D28-453A-8B4B-255774CB845E}" type="presOf" srcId="{71725B00-0D61-432F-A602-4A58542BA7F7}" destId="{12299C8D-0241-4842-A01D-D31212A44CFE}" srcOrd="1" destOrd="0" presId="urn:microsoft.com/office/officeart/2005/8/layout/hierarchy3"/>
    <dgm:cxn modelId="{F3ABB544-5F0C-4D6B-B80B-F718412EA1EC}" srcId="{5AB692EC-C44C-43E8-82CC-6573E6A39953}" destId="{53656B31-EAE3-475F-8421-96AD35C8665F}" srcOrd="2" destOrd="0" parTransId="{647F0DE2-C011-4AFA-B965-612D5A3105CF}" sibTransId="{82032A1B-B2AE-4274-9BD2-697BB1090E4C}"/>
    <dgm:cxn modelId="{0FF5612B-6594-4C2B-81C8-B426ECB67501}" type="presOf" srcId="{930E24F1-B722-400B-A5CB-F65BF4B361F1}" destId="{1886F03D-DA04-4C4A-84D1-065ACC07DDA5}" srcOrd="0" destOrd="0" presId="urn:microsoft.com/office/officeart/2005/8/layout/hierarchy3"/>
    <dgm:cxn modelId="{7D2CAEB0-91CD-4953-9B00-F36FCB2C8651}" type="presOf" srcId="{D1575F90-23E0-496A-8883-5FB6CD972E81}" destId="{887E69CE-0F93-4604-A7BE-14E4D9005A97}" srcOrd="0" destOrd="0" presId="urn:microsoft.com/office/officeart/2005/8/layout/hierarchy3"/>
    <dgm:cxn modelId="{9875A185-BDC8-497B-8B30-3FFEEEC9459C}" type="presOf" srcId="{5AB692EC-C44C-43E8-82CC-6573E6A39953}" destId="{20EEA934-167C-43D2-A5E1-DA49D2674B5C}" srcOrd="1" destOrd="0" presId="urn:microsoft.com/office/officeart/2005/8/layout/hierarchy3"/>
    <dgm:cxn modelId="{C1C5446E-D7DB-4B68-8510-9270943C5DEA}" srcId="{F5D7B175-FDBC-4A4C-B9CB-4E35DAB4962C}" destId="{D1575F90-23E0-496A-8883-5FB6CD972E81}" srcOrd="2" destOrd="0" parTransId="{21359B06-2471-4783-B2C4-3CB203A3FD3D}" sibTransId="{7C56265E-555D-4747-8CE6-A5E671550F3A}"/>
    <dgm:cxn modelId="{C40F154B-71B5-493F-943B-BFA5F92B9348}" type="presOf" srcId="{D492F1FA-2DF5-4D5C-84EB-2A6DC8C6FF87}" destId="{AB697FB1-0DEA-4A07-BBE3-0CCBA8D90B2A}" srcOrd="0" destOrd="0" presId="urn:microsoft.com/office/officeart/2005/8/layout/hierarchy3"/>
    <dgm:cxn modelId="{973B3083-455E-498E-95DC-BD1F53518C0B}" srcId="{D1575F90-23E0-496A-8883-5FB6CD972E81}" destId="{871C142E-DC5C-4384-AC23-02BE61C95441}" srcOrd="1" destOrd="0" parTransId="{43C750AC-5E03-4E57-A4A2-861592988AEF}" sibTransId="{6B0743EE-E544-4554-9A74-9E6F2738DE84}"/>
    <dgm:cxn modelId="{4E82A91D-D791-41D1-8ED5-7E8E5E94723D}" type="presOf" srcId="{10E80FAC-7B61-49FC-81C4-842DBE34F2DC}" destId="{E10C5A12-84A2-40EF-9FDD-3B15F9BBF2F3}" srcOrd="0" destOrd="0" presId="urn:microsoft.com/office/officeart/2005/8/layout/hierarchy3"/>
    <dgm:cxn modelId="{2562B931-305E-43C4-A90C-C58DBDB9B6D0}" type="presOf" srcId="{A374E0AF-3E93-4AE3-96DF-AE91D05FBB61}" destId="{B7D289BF-74C4-4606-A677-19E9012C0A59}" srcOrd="0" destOrd="0" presId="urn:microsoft.com/office/officeart/2005/8/layout/hierarchy3"/>
    <dgm:cxn modelId="{537814AE-AD75-4B0B-ABE5-9F974E9B0691}" type="presOf" srcId="{31F977D7-FD6E-4C19-A7B6-D28BD4C54582}" destId="{AB00C1F5-CCF2-48DF-B040-C74E14FA8681}" srcOrd="0" destOrd="0" presId="urn:microsoft.com/office/officeart/2005/8/layout/hierarchy3"/>
    <dgm:cxn modelId="{62B42831-678F-4715-AD64-2AEDD296F4E7}" type="presOf" srcId="{3B4D9677-04AF-4F15-95A6-405E7C65C9D0}" destId="{59E54C9D-DD58-4B92-B6B3-075121D388DA}" srcOrd="0" destOrd="0" presId="urn:microsoft.com/office/officeart/2005/8/layout/hierarchy3"/>
    <dgm:cxn modelId="{3DA87C39-8DD5-435C-A6BE-CC23C8860C0B}" type="presOf" srcId="{D1899232-433F-4E4A-83C4-D93F9F0CCE30}" destId="{2A319753-861F-434E-94FF-F44A2FFC8C10}" srcOrd="0" destOrd="0" presId="urn:microsoft.com/office/officeart/2005/8/layout/hierarchy3"/>
    <dgm:cxn modelId="{B064BD56-3815-4D86-898E-667F29C97138}" srcId="{71725B00-0D61-432F-A602-4A58542BA7F7}" destId="{31F977D7-FD6E-4C19-A7B6-D28BD4C54582}" srcOrd="3" destOrd="0" parTransId="{3B4D9677-04AF-4F15-95A6-405E7C65C9D0}" sibTransId="{DA568241-5EA3-4E32-9653-7400E06A745B}"/>
    <dgm:cxn modelId="{F968D9C9-A671-4875-85FC-2D5075A2D2B6}" type="presOf" srcId="{8544CBB8-5781-4B9F-AE4C-71E0AD716C80}" destId="{F8C3A58B-1EA4-4297-9231-8CEBBEA7FBDE}" srcOrd="0" destOrd="0" presId="urn:microsoft.com/office/officeart/2005/8/layout/hierarchy3"/>
    <dgm:cxn modelId="{0E92F864-6AD4-4385-A56F-3266307A6EA2}" type="presOf" srcId="{1BBA89DA-8BAE-4C0D-8E65-8177D1C9708A}" destId="{527D51BB-B011-400E-8CA7-41BA0BC64268}" srcOrd="0" destOrd="0" presId="urn:microsoft.com/office/officeart/2005/8/layout/hierarchy3"/>
    <dgm:cxn modelId="{88C457FF-2231-40F1-BB61-BBEAD18A25A5}" type="presParOf" srcId="{0EAC82A7-4BCC-40BD-B7B6-AB683EC2A9C2}" destId="{F821A789-7F72-4D8A-8C61-3AA9365359A4}" srcOrd="0" destOrd="0" presId="urn:microsoft.com/office/officeart/2005/8/layout/hierarchy3"/>
    <dgm:cxn modelId="{5B81FC8D-DADC-4C9E-91C7-FAEDA61AB4C5}" type="presParOf" srcId="{F821A789-7F72-4D8A-8C61-3AA9365359A4}" destId="{CE55BCA2-0AE6-4618-B228-05C7639A6941}" srcOrd="0" destOrd="0" presId="urn:microsoft.com/office/officeart/2005/8/layout/hierarchy3"/>
    <dgm:cxn modelId="{02EC8FB8-3FA9-4DD9-885D-B010CCFB9FE7}" type="presParOf" srcId="{CE55BCA2-0AE6-4618-B228-05C7639A6941}" destId="{6CF36265-4DE1-418C-B126-E71C9D62AA2B}" srcOrd="0" destOrd="0" presId="urn:microsoft.com/office/officeart/2005/8/layout/hierarchy3"/>
    <dgm:cxn modelId="{E4E646CA-C956-45E9-ABF6-B9F4344E74D6}" type="presParOf" srcId="{CE55BCA2-0AE6-4618-B228-05C7639A6941}" destId="{12299C8D-0241-4842-A01D-D31212A44CFE}" srcOrd="1" destOrd="0" presId="urn:microsoft.com/office/officeart/2005/8/layout/hierarchy3"/>
    <dgm:cxn modelId="{379DE636-282F-4466-9990-ED99CEFCDAD4}" type="presParOf" srcId="{F821A789-7F72-4D8A-8C61-3AA9365359A4}" destId="{1D8FC98F-B3D0-4A8D-926C-B6E2316573E2}" srcOrd="1" destOrd="0" presId="urn:microsoft.com/office/officeart/2005/8/layout/hierarchy3"/>
    <dgm:cxn modelId="{9335D044-5A0D-45DB-8230-22ED4CA95377}" type="presParOf" srcId="{1D8FC98F-B3D0-4A8D-926C-B6E2316573E2}" destId="{1886F03D-DA04-4C4A-84D1-065ACC07DDA5}" srcOrd="0" destOrd="0" presId="urn:microsoft.com/office/officeart/2005/8/layout/hierarchy3"/>
    <dgm:cxn modelId="{0CED923A-7267-4641-96DA-ED45B0D67F27}" type="presParOf" srcId="{1D8FC98F-B3D0-4A8D-926C-B6E2316573E2}" destId="{D8A449D4-40E3-44D6-B201-A6C0A2CAE1F4}" srcOrd="1" destOrd="0" presId="urn:microsoft.com/office/officeart/2005/8/layout/hierarchy3"/>
    <dgm:cxn modelId="{9901C0DB-16EC-425A-BBEC-6DE6851B7748}" type="presParOf" srcId="{1D8FC98F-B3D0-4A8D-926C-B6E2316573E2}" destId="{F8104ADE-1092-4760-9773-65C1892867D3}" srcOrd="2" destOrd="0" presId="urn:microsoft.com/office/officeart/2005/8/layout/hierarchy3"/>
    <dgm:cxn modelId="{6E9992DE-FFC0-4C6C-9DF8-A68DEA85E141}" type="presParOf" srcId="{1D8FC98F-B3D0-4A8D-926C-B6E2316573E2}" destId="{BE351B55-D0D0-4F44-BA04-CE0FCEE8AAA6}" srcOrd="3" destOrd="0" presId="urn:microsoft.com/office/officeart/2005/8/layout/hierarchy3"/>
    <dgm:cxn modelId="{99AC6A83-0D45-4A4F-BA22-682C8599CEE7}" type="presParOf" srcId="{1D8FC98F-B3D0-4A8D-926C-B6E2316573E2}" destId="{E3900B23-83F6-4C3C-992A-3987800A3DC5}" srcOrd="4" destOrd="0" presId="urn:microsoft.com/office/officeart/2005/8/layout/hierarchy3"/>
    <dgm:cxn modelId="{D1B2C1D5-7EB4-4880-B9ED-137003847960}" type="presParOf" srcId="{1D8FC98F-B3D0-4A8D-926C-B6E2316573E2}" destId="{EA351C51-E797-4AD9-89FA-244A627DF707}" srcOrd="5" destOrd="0" presId="urn:microsoft.com/office/officeart/2005/8/layout/hierarchy3"/>
    <dgm:cxn modelId="{3E351F1B-7D01-4288-8382-CBBBFBDD6D5C}" type="presParOf" srcId="{1D8FC98F-B3D0-4A8D-926C-B6E2316573E2}" destId="{59E54C9D-DD58-4B92-B6B3-075121D388DA}" srcOrd="6" destOrd="0" presId="urn:microsoft.com/office/officeart/2005/8/layout/hierarchy3"/>
    <dgm:cxn modelId="{60E068A2-C272-4A00-B665-EDE27716AE68}" type="presParOf" srcId="{1D8FC98F-B3D0-4A8D-926C-B6E2316573E2}" destId="{AB00C1F5-CCF2-48DF-B040-C74E14FA8681}" srcOrd="7" destOrd="0" presId="urn:microsoft.com/office/officeart/2005/8/layout/hierarchy3"/>
    <dgm:cxn modelId="{F83C7667-A71C-4A02-82BB-F3F416041D72}" type="presParOf" srcId="{0EAC82A7-4BCC-40BD-B7B6-AB683EC2A9C2}" destId="{F56F0003-94DC-43E4-A918-31018E86A55C}" srcOrd="1" destOrd="0" presId="urn:microsoft.com/office/officeart/2005/8/layout/hierarchy3"/>
    <dgm:cxn modelId="{5275C4BC-5B13-44CE-89E3-B9EC925293E7}" type="presParOf" srcId="{F56F0003-94DC-43E4-A918-31018E86A55C}" destId="{729E3021-02F4-4087-8BA0-659C2E3532DD}" srcOrd="0" destOrd="0" presId="urn:microsoft.com/office/officeart/2005/8/layout/hierarchy3"/>
    <dgm:cxn modelId="{2A509F67-DC62-4A22-9719-F8D8F9A2E694}" type="presParOf" srcId="{729E3021-02F4-4087-8BA0-659C2E3532DD}" destId="{5CDD415F-A2AC-4FFE-98F9-01BBF4850262}" srcOrd="0" destOrd="0" presId="urn:microsoft.com/office/officeart/2005/8/layout/hierarchy3"/>
    <dgm:cxn modelId="{DA9D9BE9-1355-4651-ACE8-7D8AA91B0417}" type="presParOf" srcId="{729E3021-02F4-4087-8BA0-659C2E3532DD}" destId="{20EEA934-167C-43D2-A5E1-DA49D2674B5C}" srcOrd="1" destOrd="0" presId="urn:microsoft.com/office/officeart/2005/8/layout/hierarchy3"/>
    <dgm:cxn modelId="{D80BA17C-9142-4068-8173-FFB20B492E86}" type="presParOf" srcId="{F56F0003-94DC-43E4-A918-31018E86A55C}" destId="{42838641-39F1-44EA-8AB0-46C46AA22227}" srcOrd="1" destOrd="0" presId="urn:microsoft.com/office/officeart/2005/8/layout/hierarchy3"/>
    <dgm:cxn modelId="{ED6E268A-839B-465C-9EE1-514EB770C94F}" type="presParOf" srcId="{42838641-39F1-44EA-8AB0-46C46AA22227}" destId="{F8C3A58B-1EA4-4297-9231-8CEBBEA7FBDE}" srcOrd="0" destOrd="0" presId="urn:microsoft.com/office/officeart/2005/8/layout/hierarchy3"/>
    <dgm:cxn modelId="{E9DBDE99-BB6D-4843-B4E5-EC0D91CE69E8}" type="presParOf" srcId="{42838641-39F1-44EA-8AB0-46C46AA22227}" destId="{A4B62D37-030B-4113-829C-167D0305087B}" srcOrd="1" destOrd="0" presId="urn:microsoft.com/office/officeart/2005/8/layout/hierarchy3"/>
    <dgm:cxn modelId="{3B5D6730-E421-4B38-A9A9-D3ABEE4445B2}" type="presParOf" srcId="{42838641-39F1-44EA-8AB0-46C46AA22227}" destId="{AB697FB1-0DEA-4A07-BBE3-0CCBA8D90B2A}" srcOrd="2" destOrd="0" presId="urn:microsoft.com/office/officeart/2005/8/layout/hierarchy3"/>
    <dgm:cxn modelId="{C4E75C89-1C8B-497E-9984-6CB7D547925E}" type="presParOf" srcId="{42838641-39F1-44EA-8AB0-46C46AA22227}" destId="{1AFC41A4-FEF2-4875-827E-6E84404995E6}" srcOrd="3" destOrd="0" presId="urn:microsoft.com/office/officeart/2005/8/layout/hierarchy3"/>
    <dgm:cxn modelId="{B288861C-ADAB-4A36-9289-D849B10D1FAD}" type="presParOf" srcId="{42838641-39F1-44EA-8AB0-46C46AA22227}" destId="{F5AC89DB-3273-4318-8486-D3C8C7289F43}" srcOrd="4" destOrd="0" presId="urn:microsoft.com/office/officeart/2005/8/layout/hierarchy3"/>
    <dgm:cxn modelId="{6588E26B-053E-4B53-B33A-F33D32033B86}" type="presParOf" srcId="{42838641-39F1-44EA-8AB0-46C46AA22227}" destId="{73D3A702-3119-4433-BDA2-83D299BA8AF4}" srcOrd="5" destOrd="0" presId="urn:microsoft.com/office/officeart/2005/8/layout/hierarchy3"/>
    <dgm:cxn modelId="{6CBF6E69-BD90-4735-82AC-52CFB400CD23}" type="presParOf" srcId="{0EAC82A7-4BCC-40BD-B7B6-AB683EC2A9C2}" destId="{83890541-4B06-45E6-BEE3-CB964A0B183A}" srcOrd="2" destOrd="0" presId="urn:microsoft.com/office/officeart/2005/8/layout/hierarchy3"/>
    <dgm:cxn modelId="{4AA06D00-FE82-4559-935F-A2EEFFA2D788}" type="presParOf" srcId="{83890541-4B06-45E6-BEE3-CB964A0B183A}" destId="{DEA1746A-F922-4DA5-8013-7B14313527F0}" srcOrd="0" destOrd="0" presId="urn:microsoft.com/office/officeart/2005/8/layout/hierarchy3"/>
    <dgm:cxn modelId="{403E0845-A372-48C9-970A-722CFC49E398}" type="presParOf" srcId="{DEA1746A-F922-4DA5-8013-7B14313527F0}" destId="{887E69CE-0F93-4604-A7BE-14E4D9005A97}" srcOrd="0" destOrd="0" presId="urn:microsoft.com/office/officeart/2005/8/layout/hierarchy3"/>
    <dgm:cxn modelId="{DFE18D8F-91D3-43B9-B01A-4E9BDEBC4FF0}" type="presParOf" srcId="{DEA1746A-F922-4DA5-8013-7B14313527F0}" destId="{7261FE36-E230-43EA-9108-C1E9D08E5D43}" srcOrd="1" destOrd="0" presId="urn:microsoft.com/office/officeart/2005/8/layout/hierarchy3"/>
    <dgm:cxn modelId="{A56BBE8A-F0EB-41D1-AAC7-63491B6317D9}" type="presParOf" srcId="{83890541-4B06-45E6-BEE3-CB964A0B183A}" destId="{B4150475-283F-4191-945C-3B7D3BDA077E}" srcOrd="1" destOrd="0" presId="urn:microsoft.com/office/officeart/2005/8/layout/hierarchy3"/>
    <dgm:cxn modelId="{EE39C557-E27D-4388-AE8B-77428A3C117C}" type="presParOf" srcId="{B4150475-283F-4191-945C-3B7D3BDA077E}" destId="{B7D289BF-74C4-4606-A677-19E9012C0A59}" srcOrd="0" destOrd="0" presId="urn:microsoft.com/office/officeart/2005/8/layout/hierarchy3"/>
    <dgm:cxn modelId="{31E08572-DC89-494A-941E-63EB8519D93C}" type="presParOf" srcId="{B4150475-283F-4191-945C-3B7D3BDA077E}" destId="{57129BA3-E4A5-4772-B824-7717BC5D4EC9}" srcOrd="1" destOrd="0" presId="urn:microsoft.com/office/officeart/2005/8/layout/hierarchy3"/>
    <dgm:cxn modelId="{99E52685-18A4-4C28-9BAF-D2AED2BE0AA6}" type="presParOf" srcId="{B4150475-283F-4191-945C-3B7D3BDA077E}" destId="{B7DC3403-C2BD-4E52-9B77-8B41B91195FA}" srcOrd="2" destOrd="0" presId="urn:microsoft.com/office/officeart/2005/8/layout/hierarchy3"/>
    <dgm:cxn modelId="{A09E1B0E-CF64-42A1-B818-F5FCC2936EC6}" type="presParOf" srcId="{B4150475-283F-4191-945C-3B7D3BDA077E}" destId="{18B72A6B-2DEF-437C-9E6D-7402C6973952}" srcOrd="3" destOrd="0" presId="urn:microsoft.com/office/officeart/2005/8/layout/hierarchy3"/>
    <dgm:cxn modelId="{D3146154-91D9-485D-898D-E67543B87608}" type="presParOf" srcId="{B4150475-283F-4191-945C-3B7D3BDA077E}" destId="{29DA83EC-AD79-46C2-A015-AC3A6CFFA3C8}" srcOrd="4" destOrd="0" presId="urn:microsoft.com/office/officeart/2005/8/layout/hierarchy3"/>
    <dgm:cxn modelId="{B6CF5409-C7D1-4F35-95FA-96FE61638E36}" type="presParOf" srcId="{B4150475-283F-4191-945C-3B7D3BDA077E}" destId="{34A90BA3-063A-49CC-80BF-EDCEFA7B0814}" srcOrd="5" destOrd="0" presId="urn:microsoft.com/office/officeart/2005/8/layout/hierarchy3"/>
    <dgm:cxn modelId="{69CA5AB4-CDF3-493F-9CC9-317F8C0B1AF5}" type="presParOf" srcId="{B4150475-283F-4191-945C-3B7D3BDA077E}" destId="{2A319753-861F-434E-94FF-F44A2FFC8C10}" srcOrd="6" destOrd="0" presId="urn:microsoft.com/office/officeart/2005/8/layout/hierarchy3"/>
    <dgm:cxn modelId="{5246EEB6-832B-47A4-B774-C5D7EC45FD5F}" type="presParOf" srcId="{B4150475-283F-4191-945C-3B7D3BDA077E}" destId="{E10C5A12-84A2-40EF-9FDD-3B15F9BBF2F3}" srcOrd="7" destOrd="0" presId="urn:microsoft.com/office/officeart/2005/8/layout/hierarchy3"/>
    <dgm:cxn modelId="{432117BA-6618-4C14-A433-ED578957C9C2}" type="presParOf" srcId="{0EAC82A7-4BCC-40BD-B7B6-AB683EC2A9C2}" destId="{1884A96F-2A28-4011-902E-E79C5DFED1EB}" srcOrd="3" destOrd="0" presId="urn:microsoft.com/office/officeart/2005/8/layout/hierarchy3"/>
    <dgm:cxn modelId="{659DD238-AE6A-4AED-8EF1-6ECE6824DD41}" type="presParOf" srcId="{1884A96F-2A28-4011-902E-E79C5DFED1EB}" destId="{AB49F019-90AE-423D-81F6-C7FBC377FFA0}" srcOrd="0" destOrd="0" presId="urn:microsoft.com/office/officeart/2005/8/layout/hierarchy3"/>
    <dgm:cxn modelId="{80044654-33BF-4955-8BC7-0C8EAB7FD394}" type="presParOf" srcId="{AB49F019-90AE-423D-81F6-C7FBC377FFA0}" destId="{8D7F6FB1-697D-43EF-9EEB-37E85A83AB32}" srcOrd="0" destOrd="0" presId="urn:microsoft.com/office/officeart/2005/8/layout/hierarchy3"/>
    <dgm:cxn modelId="{0B7469B0-A721-4961-AF89-F33529B75CFE}" type="presParOf" srcId="{AB49F019-90AE-423D-81F6-C7FBC377FFA0}" destId="{28B9EEE9-904D-46CC-B7A0-BF4680678CF4}" srcOrd="1" destOrd="0" presId="urn:microsoft.com/office/officeart/2005/8/layout/hierarchy3"/>
    <dgm:cxn modelId="{B8F522AB-FEF6-4E94-8A63-4A1D04C8010E}" type="presParOf" srcId="{1884A96F-2A28-4011-902E-E79C5DFED1EB}" destId="{6D085E7E-FFEF-4346-A6C4-4619815F9CD3}" srcOrd="1" destOrd="0" presId="urn:microsoft.com/office/officeart/2005/8/layout/hierarchy3"/>
    <dgm:cxn modelId="{B66E09DE-2BDB-42CB-B683-6572B7B95F23}" type="presParOf" srcId="{6D085E7E-FFEF-4346-A6C4-4619815F9CD3}" destId="{527D51BB-B011-400E-8CA7-41BA0BC64268}" srcOrd="0" destOrd="0" presId="urn:microsoft.com/office/officeart/2005/8/layout/hierarchy3"/>
    <dgm:cxn modelId="{5A3FEF2C-81A2-46DB-87F6-42DA1585DD61}" type="presParOf" srcId="{6D085E7E-FFEF-4346-A6C4-4619815F9CD3}" destId="{6AEE389E-69EF-48B5-828E-74F1A0DC20CF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36265-4DE1-418C-B126-E71C9D62AA2B}">
      <dsp:nvSpPr>
        <dsp:cNvPr id="0" name=""/>
        <dsp:cNvSpPr/>
      </dsp:nvSpPr>
      <dsp:spPr>
        <a:xfrm>
          <a:off x="1239" y="275549"/>
          <a:ext cx="1424478" cy="712239"/>
        </a:xfrm>
        <a:prstGeom prst="roundRect">
          <a:avLst>
            <a:gd name="adj" fmla="val 10000"/>
          </a:avLst>
        </a:prstGeom>
        <a:solidFill>
          <a:srgbClr val="004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BundesSerif Office"/>
            </a:rPr>
            <a:t>Module 1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BundesSerif Office"/>
            </a:rPr>
            <a:t>Networking</a:t>
          </a:r>
          <a:endParaRPr lang="de-DE" sz="1400" kern="1200" dirty="0">
            <a:latin typeface="BundesSerif Office"/>
          </a:endParaRPr>
        </a:p>
      </dsp:txBody>
      <dsp:txXfrm>
        <a:off x="22100" y="296410"/>
        <a:ext cx="1382756" cy="670517"/>
      </dsp:txXfrm>
    </dsp:sp>
    <dsp:sp modelId="{1886F03D-DA04-4C4A-84D1-065ACC07DDA5}">
      <dsp:nvSpPr>
        <dsp:cNvPr id="0" name=""/>
        <dsp:cNvSpPr/>
      </dsp:nvSpPr>
      <dsp:spPr>
        <a:xfrm>
          <a:off x="143687" y="987788"/>
          <a:ext cx="142447" cy="534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179"/>
              </a:lnTo>
              <a:lnTo>
                <a:pt x="142447" y="534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449D4-40E3-44D6-B201-A6C0A2CAE1F4}">
      <dsp:nvSpPr>
        <dsp:cNvPr id="0" name=""/>
        <dsp:cNvSpPr/>
      </dsp:nvSpPr>
      <dsp:spPr>
        <a:xfrm>
          <a:off x="286135" y="1165848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Analysis cluster-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political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trends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306996" y="1186709"/>
        <a:ext cx="1097860" cy="670517"/>
      </dsp:txXfrm>
    </dsp:sp>
    <dsp:sp modelId="{F8104ADE-1092-4760-9773-65C1892867D3}">
      <dsp:nvSpPr>
        <dsp:cNvPr id="0" name=""/>
        <dsp:cNvSpPr/>
      </dsp:nvSpPr>
      <dsp:spPr>
        <a:xfrm>
          <a:off x="143687" y="987788"/>
          <a:ext cx="142447" cy="142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78"/>
              </a:lnTo>
              <a:lnTo>
                <a:pt x="142447" y="142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51B55-D0D0-4F44-BA04-CE0FCEE8AAA6}">
      <dsp:nvSpPr>
        <dsp:cNvPr id="0" name=""/>
        <dsp:cNvSpPr/>
      </dsp:nvSpPr>
      <dsp:spPr>
        <a:xfrm>
          <a:off x="286135" y="2056147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Cooperation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cluster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programmes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306996" y="2077008"/>
        <a:ext cx="1097860" cy="670517"/>
      </dsp:txXfrm>
    </dsp:sp>
    <dsp:sp modelId="{E3900B23-83F6-4C3C-992A-3987800A3DC5}">
      <dsp:nvSpPr>
        <dsp:cNvPr id="0" name=""/>
        <dsp:cNvSpPr/>
      </dsp:nvSpPr>
      <dsp:spPr>
        <a:xfrm>
          <a:off x="143687" y="987788"/>
          <a:ext cx="142447" cy="231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777"/>
              </a:lnTo>
              <a:lnTo>
                <a:pt x="142447" y="2314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1C51-E797-4AD9-89FA-244A627DF707}">
      <dsp:nvSpPr>
        <dsp:cNvPr id="0" name=""/>
        <dsp:cNvSpPr/>
      </dsp:nvSpPr>
      <dsp:spPr>
        <a:xfrm>
          <a:off x="286135" y="2946446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Interlinking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measures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BMWi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306996" y="2967307"/>
        <a:ext cx="1097860" cy="670517"/>
      </dsp:txXfrm>
    </dsp:sp>
    <dsp:sp modelId="{59E54C9D-DD58-4B92-B6B3-075121D388DA}">
      <dsp:nvSpPr>
        <dsp:cNvPr id="0" name=""/>
        <dsp:cNvSpPr/>
      </dsp:nvSpPr>
      <dsp:spPr>
        <a:xfrm>
          <a:off x="143687" y="987788"/>
          <a:ext cx="142447" cy="320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076"/>
              </a:lnTo>
              <a:lnTo>
                <a:pt x="142447" y="3205076"/>
              </a:lnTo>
            </a:path>
          </a:pathLst>
        </a:custGeom>
        <a:noFill/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0C1F5-CCF2-48DF-B040-C74E14FA8681}">
      <dsp:nvSpPr>
        <dsp:cNvPr id="0" name=""/>
        <dsp:cNvSpPr/>
      </dsp:nvSpPr>
      <dsp:spPr>
        <a:xfrm>
          <a:off x="286135" y="3836746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Public Relations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306996" y="3857607"/>
        <a:ext cx="1097860" cy="670517"/>
      </dsp:txXfrm>
    </dsp:sp>
    <dsp:sp modelId="{5CDD415F-A2AC-4FFE-98F9-01BBF4850262}">
      <dsp:nvSpPr>
        <dsp:cNvPr id="0" name=""/>
        <dsp:cNvSpPr/>
      </dsp:nvSpPr>
      <dsp:spPr>
        <a:xfrm>
          <a:off x="1781837" y="275549"/>
          <a:ext cx="1424478" cy="712239"/>
        </a:xfrm>
        <a:prstGeom prst="roundRect">
          <a:avLst>
            <a:gd name="adj" fmla="val 10000"/>
          </a:avLst>
        </a:prstGeom>
        <a:solidFill>
          <a:srgbClr val="004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BundesSerif Office"/>
            </a:rPr>
            <a:t>Module 2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BundesSerif Office"/>
            </a:rPr>
            <a:t>Cluster </a:t>
          </a:r>
          <a:r>
            <a:rPr lang="de-DE" sz="1400" kern="1200" dirty="0" err="1" smtClean="0">
              <a:latin typeface="BundesSerif Office"/>
            </a:rPr>
            <a:t>platform</a:t>
          </a:r>
          <a:endParaRPr lang="de-DE" sz="1400" kern="1200" dirty="0">
            <a:latin typeface="BundesSerif Office"/>
          </a:endParaRPr>
        </a:p>
      </dsp:txBody>
      <dsp:txXfrm>
        <a:off x="1802698" y="296410"/>
        <a:ext cx="1382756" cy="670517"/>
      </dsp:txXfrm>
    </dsp:sp>
    <dsp:sp modelId="{F8C3A58B-1EA4-4297-9231-8CEBBEA7FBDE}">
      <dsp:nvSpPr>
        <dsp:cNvPr id="0" name=""/>
        <dsp:cNvSpPr/>
      </dsp:nvSpPr>
      <dsp:spPr>
        <a:xfrm>
          <a:off x="1924285" y="987788"/>
          <a:ext cx="142447" cy="534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179"/>
              </a:lnTo>
              <a:lnTo>
                <a:pt x="142447" y="534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62D37-030B-4113-829C-167D0305087B}">
      <dsp:nvSpPr>
        <dsp:cNvPr id="0" name=""/>
        <dsp:cNvSpPr/>
      </dsp:nvSpPr>
      <dsp:spPr>
        <a:xfrm>
          <a:off x="2066733" y="1165848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Implementation Cluster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platform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2087594" y="1186709"/>
        <a:ext cx="1097860" cy="670517"/>
      </dsp:txXfrm>
    </dsp:sp>
    <dsp:sp modelId="{AB697FB1-0DEA-4A07-BBE3-0CCBA8D90B2A}">
      <dsp:nvSpPr>
        <dsp:cNvPr id="0" name=""/>
        <dsp:cNvSpPr/>
      </dsp:nvSpPr>
      <dsp:spPr>
        <a:xfrm>
          <a:off x="1924285" y="987788"/>
          <a:ext cx="142447" cy="142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78"/>
              </a:lnTo>
              <a:lnTo>
                <a:pt x="142447" y="142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C41A4-FEF2-4875-827E-6E84404995E6}">
      <dsp:nvSpPr>
        <dsp:cNvPr id="0" name=""/>
        <dsp:cNvSpPr/>
      </dsp:nvSpPr>
      <dsp:spPr>
        <a:xfrm>
          <a:off x="2066733" y="2056147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Development Evaluation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instrument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Admission</a:t>
          </a:r>
        </a:p>
      </dsp:txBody>
      <dsp:txXfrm>
        <a:off x="2087594" y="2077008"/>
        <a:ext cx="1097860" cy="670517"/>
      </dsp:txXfrm>
    </dsp:sp>
    <dsp:sp modelId="{F5AC89DB-3273-4318-8486-D3C8C7289F43}">
      <dsp:nvSpPr>
        <dsp:cNvPr id="0" name=""/>
        <dsp:cNvSpPr/>
      </dsp:nvSpPr>
      <dsp:spPr>
        <a:xfrm>
          <a:off x="1924285" y="987788"/>
          <a:ext cx="142447" cy="231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777"/>
              </a:lnTo>
              <a:lnTo>
                <a:pt x="142447" y="2314777"/>
              </a:lnTo>
            </a:path>
          </a:pathLst>
        </a:custGeom>
        <a:noFill/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3A702-3119-4433-BDA2-83D299BA8AF4}">
      <dsp:nvSpPr>
        <dsp:cNvPr id="0" name=""/>
        <dsp:cNvSpPr/>
      </dsp:nvSpPr>
      <dsp:spPr>
        <a:xfrm>
          <a:off x="2066733" y="2946446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rgbClr val="004F80"/>
              </a:solidFill>
              <a:latin typeface="BundesSerif Office"/>
            </a:rPr>
            <a:t>Implementation </a:t>
          </a:r>
          <a:r>
            <a:rPr lang="de-DE" sz="1100" kern="1200" dirty="0" err="1" smtClean="0">
              <a:solidFill>
                <a:srgbClr val="004F80"/>
              </a:solidFill>
              <a:latin typeface="BundesSerif Office"/>
            </a:rPr>
            <a:t>dialogue</a:t>
          </a:r>
          <a:r>
            <a:rPr lang="de-DE" sz="11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100" kern="1200" dirty="0" err="1" smtClean="0">
              <a:solidFill>
                <a:srgbClr val="004F80"/>
              </a:solidFill>
              <a:latin typeface="BundesSerif Office"/>
            </a:rPr>
            <a:t>between</a:t>
          </a:r>
          <a:r>
            <a:rPr lang="de-DE" sz="1100" kern="1200" dirty="0" smtClean="0">
              <a:solidFill>
                <a:srgbClr val="004F80"/>
              </a:solidFill>
              <a:latin typeface="BundesSerif Office"/>
            </a:rPr>
            <a:t> Federal </a:t>
          </a:r>
          <a:r>
            <a:rPr lang="de-DE" sz="1100" kern="1200" dirty="0" err="1" smtClean="0">
              <a:solidFill>
                <a:srgbClr val="004F80"/>
              </a:solidFill>
              <a:latin typeface="BundesSerif Office"/>
            </a:rPr>
            <a:t>Governement</a:t>
          </a:r>
          <a:r>
            <a:rPr lang="de-DE" sz="11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100" kern="1200" dirty="0" err="1" smtClean="0">
              <a:solidFill>
                <a:srgbClr val="004F80"/>
              </a:solidFill>
              <a:latin typeface="BundesSerif Office"/>
            </a:rPr>
            <a:t>and</a:t>
          </a:r>
          <a:r>
            <a:rPr lang="de-DE" sz="1100" kern="1200" dirty="0" smtClean="0">
              <a:solidFill>
                <a:srgbClr val="004F80"/>
              </a:solidFill>
              <a:latin typeface="BundesSerif Office"/>
            </a:rPr>
            <a:t>  </a:t>
          </a:r>
          <a:r>
            <a:rPr lang="de-DE" sz="1100" kern="1200" dirty="0" err="1" smtClean="0">
              <a:solidFill>
                <a:srgbClr val="004F80"/>
              </a:solidFill>
              <a:latin typeface="BundesSerif Office"/>
            </a:rPr>
            <a:t>states</a:t>
          </a:r>
          <a:endParaRPr lang="de-DE" sz="1100" kern="1200" dirty="0">
            <a:solidFill>
              <a:srgbClr val="004F80"/>
            </a:solidFill>
            <a:latin typeface="BundesSerif Office"/>
          </a:endParaRPr>
        </a:p>
      </dsp:txBody>
      <dsp:txXfrm>
        <a:off x="2087594" y="2967307"/>
        <a:ext cx="1097860" cy="670517"/>
      </dsp:txXfrm>
    </dsp:sp>
    <dsp:sp modelId="{887E69CE-0F93-4604-A7BE-14E4D9005A97}">
      <dsp:nvSpPr>
        <dsp:cNvPr id="0" name=""/>
        <dsp:cNvSpPr/>
      </dsp:nvSpPr>
      <dsp:spPr>
        <a:xfrm>
          <a:off x="3562435" y="275549"/>
          <a:ext cx="1424478" cy="712239"/>
        </a:xfrm>
        <a:prstGeom prst="roundRect">
          <a:avLst>
            <a:gd name="adj" fmla="val 10000"/>
          </a:avLst>
        </a:prstGeom>
        <a:solidFill>
          <a:srgbClr val="004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BundesSerif Office"/>
            </a:rPr>
            <a:t>Module 3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bg1"/>
              </a:solidFill>
              <a:latin typeface="BundesSerif Office"/>
            </a:rPr>
            <a:t>Impulses </a:t>
          </a:r>
          <a:r>
            <a:rPr lang="de-DE" sz="1100" kern="1200" dirty="0" err="1" smtClean="0">
              <a:solidFill>
                <a:schemeClr val="bg1"/>
              </a:solidFill>
              <a:latin typeface="BundesSerif Office"/>
            </a:rPr>
            <a:t>of</a:t>
          </a:r>
          <a:r>
            <a:rPr lang="de-DE" sz="1100" kern="1200" dirty="0" smtClean="0">
              <a:solidFill>
                <a:schemeClr val="bg1"/>
              </a:solidFill>
              <a:latin typeface="BundesSerif Office"/>
            </a:rPr>
            <a:t> Excellence</a:t>
          </a:r>
          <a:endParaRPr lang="de-DE" sz="1100" kern="1200" dirty="0">
            <a:solidFill>
              <a:schemeClr val="bg1"/>
            </a:solidFill>
            <a:latin typeface="BundesSerif Office"/>
          </a:endParaRPr>
        </a:p>
      </dsp:txBody>
      <dsp:txXfrm>
        <a:off x="3583296" y="296410"/>
        <a:ext cx="1382756" cy="670517"/>
      </dsp:txXfrm>
    </dsp:sp>
    <dsp:sp modelId="{B7D289BF-74C4-4606-A677-19E9012C0A59}">
      <dsp:nvSpPr>
        <dsp:cNvPr id="0" name=""/>
        <dsp:cNvSpPr/>
      </dsp:nvSpPr>
      <dsp:spPr>
        <a:xfrm>
          <a:off x="3704883" y="987788"/>
          <a:ext cx="142447" cy="534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179"/>
              </a:lnTo>
              <a:lnTo>
                <a:pt x="142447" y="534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29BA3-E4A5-4772-B824-7717BC5D4EC9}">
      <dsp:nvSpPr>
        <dsp:cNvPr id="0" name=""/>
        <dsp:cNvSpPr/>
      </dsp:nvSpPr>
      <dsp:spPr>
        <a:xfrm>
          <a:off x="3847331" y="1165848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Competition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according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to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ECEI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3868192" y="1186709"/>
        <a:ext cx="1097860" cy="670517"/>
      </dsp:txXfrm>
    </dsp:sp>
    <dsp:sp modelId="{B7DC3403-C2BD-4E52-9B77-8B41B91195FA}">
      <dsp:nvSpPr>
        <dsp:cNvPr id="0" name=""/>
        <dsp:cNvSpPr/>
      </dsp:nvSpPr>
      <dsp:spPr>
        <a:xfrm>
          <a:off x="3704883" y="987788"/>
          <a:ext cx="142447" cy="142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78"/>
              </a:lnTo>
              <a:lnTo>
                <a:pt x="142447" y="142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72A6B-2DEF-437C-9E6D-7402C6973952}">
      <dsp:nvSpPr>
        <dsp:cNvPr id="0" name=""/>
        <dsp:cNvSpPr/>
      </dsp:nvSpPr>
      <dsp:spPr>
        <a:xfrm>
          <a:off x="3847331" y="2056147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Development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of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perfectly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fitting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Services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3868192" y="2077008"/>
        <a:ext cx="1097860" cy="670517"/>
      </dsp:txXfrm>
    </dsp:sp>
    <dsp:sp modelId="{29DA83EC-AD79-46C2-A015-AC3A6CFFA3C8}">
      <dsp:nvSpPr>
        <dsp:cNvPr id="0" name=""/>
        <dsp:cNvSpPr/>
      </dsp:nvSpPr>
      <dsp:spPr>
        <a:xfrm>
          <a:off x="3704883" y="987788"/>
          <a:ext cx="142447" cy="231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777"/>
              </a:lnTo>
              <a:lnTo>
                <a:pt x="142447" y="2314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0BA3-063A-49CC-80BF-EDCEFA7B0814}">
      <dsp:nvSpPr>
        <dsp:cNvPr id="0" name=""/>
        <dsp:cNvSpPr/>
      </dsp:nvSpPr>
      <dsp:spPr>
        <a:xfrm>
          <a:off x="3847331" y="2946446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Implementation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exchange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of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experiences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3868192" y="2967307"/>
        <a:ext cx="1097860" cy="670517"/>
      </dsp:txXfrm>
    </dsp:sp>
    <dsp:sp modelId="{2A319753-861F-434E-94FF-F44A2FFC8C10}">
      <dsp:nvSpPr>
        <dsp:cNvPr id="0" name=""/>
        <dsp:cNvSpPr/>
      </dsp:nvSpPr>
      <dsp:spPr>
        <a:xfrm>
          <a:off x="3704883" y="987788"/>
          <a:ext cx="142447" cy="320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076"/>
              </a:lnTo>
              <a:lnTo>
                <a:pt x="142447" y="3205076"/>
              </a:lnTo>
            </a:path>
          </a:pathLst>
        </a:custGeom>
        <a:noFill/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C5A12-84A2-40EF-9FDD-3B15F9BBF2F3}">
      <dsp:nvSpPr>
        <dsp:cNvPr id="0" name=""/>
        <dsp:cNvSpPr/>
      </dsp:nvSpPr>
      <dsp:spPr>
        <a:xfrm>
          <a:off x="3847331" y="3836746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Identification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of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innovation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smtClean="0">
              <a:solidFill>
                <a:srgbClr val="004F80"/>
              </a:solidFill>
              <a:latin typeface="BundesSerif Office"/>
            </a:rPr>
            <a:t>clusters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3868192" y="3857607"/>
        <a:ext cx="1097860" cy="670517"/>
      </dsp:txXfrm>
    </dsp:sp>
    <dsp:sp modelId="{8D7F6FB1-697D-43EF-9EEB-37E85A83AB32}">
      <dsp:nvSpPr>
        <dsp:cNvPr id="0" name=""/>
        <dsp:cNvSpPr/>
      </dsp:nvSpPr>
      <dsp:spPr>
        <a:xfrm>
          <a:off x="5343034" y="275549"/>
          <a:ext cx="1424478" cy="712239"/>
        </a:xfrm>
        <a:prstGeom prst="roundRect">
          <a:avLst>
            <a:gd name="adj" fmla="val 10000"/>
          </a:avLst>
        </a:prstGeom>
        <a:solidFill>
          <a:srgbClr val="004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BundesSerif Office"/>
            </a:rPr>
            <a:t>Module 4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BundesSerif Office"/>
            </a:rPr>
            <a:t>Support</a:t>
          </a:r>
          <a:endParaRPr lang="de-DE" sz="1400" kern="1200" dirty="0">
            <a:latin typeface="BundesSerif Office"/>
          </a:endParaRPr>
        </a:p>
      </dsp:txBody>
      <dsp:txXfrm>
        <a:off x="5363895" y="296410"/>
        <a:ext cx="1382756" cy="670517"/>
      </dsp:txXfrm>
    </dsp:sp>
    <dsp:sp modelId="{527D51BB-B011-400E-8CA7-41BA0BC64268}">
      <dsp:nvSpPr>
        <dsp:cNvPr id="0" name=""/>
        <dsp:cNvSpPr/>
      </dsp:nvSpPr>
      <dsp:spPr>
        <a:xfrm>
          <a:off x="5485481" y="987788"/>
          <a:ext cx="142447" cy="534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179"/>
              </a:lnTo>
              <a:lnTo>
                <a:pt x="142447" y="534179"/>
              </a:lnTo>
            </a:path>
          </a:pathLst>
        </a:custGeom>
        <a:noFill/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E389E-69EF-48B5-828E-74F1A0DC20CF}">
      <dsp:nvSpPr>
        <dsp:cNvPr id="0" name=""/>
        <dsp:cNvSpPr/>
      </dsp:nvSpPr>
      <dsp:spPr>
        <a:xfrm>
          <a:off x="5627929" y="1165848"/>
          <a:ext cx="1139582" cy="7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Funding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of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new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cluster</a:t>
          </a:r>
          <a:r>
            <a:rPr lang="de-DE" sz="1200" kern="1200" dirty="0" smtClean="0">
              <a:solidFill>
                <a:srgbClr val="004F80"/>
              </a:solidFill>
              <a:latin typeface="BundesSerif Office"/>
            </a:rPr>
            <a:t> </a:t>
          </a:r>
          <a:r>
            <a:rPr lang="de-DE" sz="1200" kern="1200" dirty="0" err="1" smtClean="0">
              <a:solidFill>
                <a:srgbClr val="004F80"/>
              </a:solidFill>
              <a:latin typeface="BundesSerif Office"/>
            </a:rPr>
            <a:t>services</a:t>
          </a:r>
          <a:endParaRPr lang="de-DE" sz="1200" kern="1200" dirty="0">
            <a:solidFill>
              <a:srgbClr val="004F80"/>
            </a:solidFill>
            <a:latin typeface="BundesSerif Office"/>
          </a:endParaRPr>
        </a:p>
      </dsp:txBody>
      <dsp:txXfrm>
        <a:off x="5648790" y="1186709"/>
        <a:ext cx="1097860" cy="67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9" tIns="45775" rIns="91549" bIns="45775" numCol="1" anchor="t" anchorCtr="0" compatLnSpc="1">
            <a:prstTxWarp prst="textNoShape">
              <a:avLst/>
            </a:prstTxWarp>
          </a:bodyPr>
          <a:lstStyle>
            <a:lvl1pPr defTabSz="916107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5024" cy="4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9" tIns="45775" rIns="91549" bIns="45775" numCol="1" anchor="t" anchorCtr="0" compatLnSpc="1">
            <a:prstTxWarp prst="textNoShape">
              <a:avLst/>
            </a:prstTxWarp>
          </a:bodyPr>
          <a:lstStyle>
            <a:lvl1pPr algn="r" defTabSz="916107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226"/>
            <a:ext cx="2945024" cy="4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9" tIns="45775" rIns="91549" bIns="45775" numCol="1" anchor="b" anchorCtr="0" compatLnSpc="1">
            <a:prstTxWarp prst="textNoShape">
              <a:avLst/>
            </a:prstTxWarp>
          </a:bodyPr>
          <a:lstStyle>
            <a:lvl1pPr defTabSz="916107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226"/>
            <a:ext cx="2945024" cy="4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9" tIns="45775" rIns="91549" bIns="45775" numCol="1" anchor="b" anchorCtr="0" compatLnSpc="1">
            <a:prstTxWarp prst="textNoShape">
              <a:avLst/>
            </a:prstTxWarp>
          </a:bodyPr>
          <a:lstStyle>
            <a:lvl1pPr algn="r" defTabSz="916107">
              <a:defRPr sz="1200">
                <a:solidFill>
                  <a:schemeClr val="tx1"/>
                </a:solidFill>
              </a:defRPr>
            </a:lvl1pPr>
          </a:lstStyle>
          <a:p>
            <a:fld id="{60F00712-5B76-4C55-8219-785775675B2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824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5" cy="27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856" rIns="0" bIns="46856" numCol="1" anchor="t" anchorCtr="0" compatLnSpc="1">
            <a:prstTxWarp prst="textNoShape">
              <a:avLst/>
            </a:prstTxWarp>
            <a:spAutoFit/>
          </a:bodyPr>
          <a:lstStyle>
            <a:lvl1pPr defTabSz="916107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794435" y="1"/>
            <a:ext cx="65" cy="27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856" rIns="0" bIns="46856" numCol="1" anchor="t" anchorCtr="0" compatLnSpc="1">
            <a:prstTxWarp prst="textNoShape">
              <a:avLst/>
            </a:prstTxWarp>
            <a:spAutoFit/>
          </a:bodyPr>
          <a:lstStyle>
            <a:lvl1pPr algn="r" defTabSz="916107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1363"/>
            <a:ext cx="536892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6" y="4704321"/>
            <a:ext cx="2673809" cy="123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856" rIns="0" bIns="4685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26707"/>
            <a:ext cx="65" cy="27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856" rIns="0" bIns="46856" numCol="1" anchor="b" anchorCtr="0" compatLnSpc="1">
            <a:prstTxWarp prst="textNoShape">
              <a:avLst/>
            </a:prstTxWarp>
            <a:spAutoFit/>
          </a:bodyPr>
          <a:lstStyle>
            <a:lvl1pPr defTabSz="916107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89842" y="9628810"/>
            <a:ext cx="304658" cy="2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6856" rIns="0" bIns="46856" numCol="1" anchor="b" anchorCtr="0" compatLnSpc="1">
            <a:prstTxWarp prst="textNoShape">
              <a:avLst/>
            </a:prstTxWarp>
            <a:spAutoFit/>
          </a:bodyPr>
          <a:lstStyle>
            <a:lvl1pPr algn="r" defTabSz="916107">
              <a:defRPr sz="1200">
                <a:solidFill>
                  <a:schemeClr val="tx1"/>
                </a:solidFill>
              </a:defRPr>
            </a:lvl1pPr>
          </a:lstStyle>
          <a:p>
            <a:fld id="{0C5EB8DD-02CD-4259-B3E2-E21871D1E0E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98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709541" y="9626707"/>
            <a:ext cx="84959" cy="279293"/>
          </a:xfrm>
          <a:ln/>
        </p:spPr>
        <p:txBody>
          <a:bodyPr/>
          <a:lstStyle/>
          <a:p>
            <a:fld id="{037A6BDF-4C94-40F9-9CFF-B3898947E156}" type="slidenum">
              <a:rPr lang="de-DE"/>
              <a:pPr/>
              <a:t>1</a:t>
            </a:fld>
            <a:endParaRPr lang="de-DE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6" y="4704321"/>
            <a:ext cx="65" cy="279293"/>
          </a:xfrm>
        </p:spPr>
        <p:txBody>
          <a:bodyPr/>
          <a:lstStyle/>
          <a:p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624584" y="9626707"/>
            <a:ext cx="169918" cy="279293"/>
          </a:xfrm>
          <a:noFill/>
        </p:spPr>
        <p:txBody>
          <a:bodyPr/>
          <a:lstStyle/>
          <a:p>
            <a:fld id="{E5DBA2A3-2E7D-42DB-8ED9-702C4C70427A}" type="slidenum">
              <a:rPr lang="de-DE"/>
              <a:pPr/>
              <a:t>10</a:t>
            </a:fld>
            <a:endParaRPr lang="de-D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6" y="4705073"/>
            <a:ext cx="65" cy="278819"/>
          </a:xfrm>
        </p:spPr>
        <p:txBody>
          <a:bodyPr/>
          <a:lstStyle/>
          <a:p>
            <a:pPr eaLnBrk="1" hangingPunct="1"/>
            <a:endParaRPr lang="en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38400"/>
            <a:ext cx="5791200" cy="685800"/>
          </a:xfrm>
        </p:spPr>
        <p:txBody>
          <a:bodyPr tIns="45715" bIns="45715" anchor="t"/>
          <a:lstStyle>
            <a:lvl1pPr>
              <a:defRPr sz="28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1231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135438"/>
            <a:ext cx="5791200" cy="4365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tIns="71991" bIns="71991" anchor="b">
            <a:spAutoFit/>
          </a:bodyPr>
          <a:lstStyle>
            <a:lvl1pPr defTabSz="914400" eaLnBrk="0" hangingPunct="0">
              <a:buSzTx/>
              <a:buFontTx/>
              <a:buNone/>
              <a:defRPr b="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pic>
        <p:nvPicPr>
          <p:cNvPr id="12335" name="Picture 4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6" y="404664"/>
            <a:ext cx="3175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4988892" y="2012822"/>
            <a:ext cx="4932660" cy="40806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Picture 30" descr="INSTITUTE-AL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92596" y="398437"/>
            <a:ext cx="3293774" cy="79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05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8625" y="152400"/>
            <a:ext cx="2108200" cy="1562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4025" y="152400"/>
            <a:ext cx="6172200" cy="1562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33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64" y="774701"/>
            <a:ext cx="8853488" cy="900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22565" y="1639888"/>
            <a:ext cx="4344194" cy="2087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22565" y="3879851"/>
            <a:ext cx="4344194" cy="20875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131859" y="1639889"/>
            <a:ext cx="4344194" cy="4327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625321" y="6440489"/>
            <a:ext cx="5849012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VDI/VDE-IT </a:t>
            </a:r>
            <a:fld id="{0B2870F9-038E-41D3-96CD-8A2BD8A835DA}" type="datetime1">
              <a:rPr lang="de-DE"/>
              <a:pPr>
                <a:defRPr/>
              </a:pPr>
              <a:t>08.10.2012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5334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46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552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0" y="1168400"/>
            <a:ext cx="4122738" cy="54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4088" y="1168400"/>
            <a:ext cx="4122737" cy="54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93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4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63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186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5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152400"/>
            <a:ext cx="84328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Action Title</a:t>
            </a:r>
          </a:p>
        </p:txBody>
      </p:sp>
      <p:sp>
        <p:nvSpPr>
          <p:cNvPr id="1033" name="PageRef"/>
          <p:cNvSpPr>
            <a:spLocks noChangeArrowheads="1"/>
          </p:cNvSpPr>
          <p:nvPr/>
        </p:nvSpPr>
        <p:spPr bwMode="auto">
          <a:xfrm>
            <a:off x="8961438" y="6400800"/>
            <a:ext cx="4873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defTabSz="847725"/>
            <a:fld id="{EDB345E6-E324-49A9-8117-74F6AE1EEF92}" type="slidenum">
              <a:rPr lang="en-US" sz="1000">
                <a:solidFill>
                  <a:schemeClr val="tx1"/>
                </a:solidFill>
              </a:rPr>
              <a:pPr algn="r" defTabSz="847725"/>
              <a:t>‹Nr.›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038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168400"/>
            <a:ext cx="83978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59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  <a:p>
            <a:pPr lvl="1"/>
            <a:r>
              <a:rPr lang="de-DE" smtClean="0"/>
              <a:t>Einheit</a:t>
            </a: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463550" y="1116360"/>
            <a:ext cx="8964662" cy="73407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30" descr="INSTITUTE-AL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41104" y="166415"/>
            <a:ext cx="1148400" cy="2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Arial" pitchFamily="34" charset="0"/>
        </a:defRPr>
      </a:lvl2pPr>
      <a:lvl3pPr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Arial" pitchFamily="34" charset="0"/>
        </a:defRPr>
      </a:lvl3pPr>
      <a:lvl4pPr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Arial" pitchFamily="34" charset="0"/>
        </a:defRPr>
      </a:lvl4pPr>
      <a:lvl5pPr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Arial" pitchFamily="34" charset="0"/>
        </a:defRPr>
      </a:lvl5pPr>
      <a:lvl6pPr marL="457200"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Arial" pitchFamily="34" charset="0"/>
        </a:defRPr>
      </a:lvl6pPr>
      <a:lvl7pPr marL="914400"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Arial" pitchFamily="34" charset="0"/>
        </a:defRPr>
      </a:lvl7pPr>
      <a:lvl8pPr marL="1371600"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Arial" pitchFamily="34" charset="0"/>
        </a:defRPr>
      </a:lvl8pPr>
      <a:lvl9pPr marL="1828800"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2000" b="1">
          <a:solidFill>
            <a:srgbClr val="000000"/>
          </a:solidFill>
          <a:latin typeface="Arial" pitchFamily="34" charset="0"/>
        </a:defRPr>
      </a:lvl9pPr>
    </p:titleStyle>
    <p:bodyStyle>
      <a:lvl1pPr algn="l" defTabSz="95250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itchFamily="2" charset="2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1588" algn="l" defTabSz="952500" rtl="0" fontAlgn="base">
        <a:lnSpc>
          <a:spcPct val="1200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</a:defRPr>
      </a:lvl2pPr>
      <a:lvl3pPr marL="381000" indent="-188913" algn="l" defTabSz="952500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3pPr>
      <a:lvl4pPr marL="800100" indent="-228600" algn="l" defTabSz="9525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4pPr>
      <a:lvl5pPr marL="1219200" indent="-228600" algn="l" defTabSz="9525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5pPr>
      <a:lvl6pPr marL="1676400" indent="-228600" algn="l" defTabSz="9525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6pPr>
      <a:lvl7pPr marL="2133600" indent="-228600" algn="l" defTabSz="9525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7pPr>
      <a:lvl8pPr marL="2590800" indent="-228600" algn="l" defTabSz="9525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8pPr>
      <a:lvl9pPr marL="3048000" indent="-228600" algn="l" defTabSz="9525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38400"/>
            <a:ext cx="6584032" cy="6858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Cluster and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Network Policy </a:t>
            </a:r>
            <a:r>
              <a:rPr lang="en-US" dirty="0">
                <a:solidFill>
                  <a:srgbClr val="800000"/>
                </a:solidFill>
                <a:latin typeface="Calibri" pitchFamily="34" charset="0"/>
              </a:rPr>
              <a:t>in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Germany</a:t>
            </a:r>
            <a:r>
              <a:rPr lang="de-DE" dirty="0">
                <a:latin typeface="Calibri" pitchFamily="34" charset="0"/>
              </a:rPr>
              <a:t/>
            </a:r>
            <a:br>
              <a:rPr lang="de-DE" dirty="0">
                <a:latin typeface="Calibri" pitchFamily="34" charset="0"/>
              </a:rPr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600" dirty="0" smtClean="0"/>
              <a:t>Gerd </a:t>
            </a:r>
            <a:r>
              <a:rPr lang="de-DE" sz="1600" dirty="0" smtClean="0"/>
              <a:t>Meier zu </a:t>
            </a:r>
            <a:r>
              <a:rPr lang="de-DE" sz="1600" dirty="0" err="1" smtClean="0"/>
              <a:t>Köcker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/>
              <a:t>iit</a:t>
            </a:r>
            <a:r>
              <a:rPr lang="de-DE" sz="1600" dirty="0"/>
              <a:t> </a:t>
            </a:r>
            <a:r>
              <a:rPr lang="de-DE" sz="1600" dirty="0" smtClean="0"/>
              <a:t>– Institute </a:t>
            </a:r>
            <a:r>
              <a:rPr lang="de-DE" sz="1600" dirty="0" err="1" smtClean="0"/>
              <a:t>for</a:t>
            </a:r>
            <a:r>
              <a:rPr lang="de-DE" sz="1600" dirty="0" smtClean="0"/>
              <a:t> Innovation </a:t>
            </a:r>
            <a:r>
              <a:rPr lang="de-DE" sz="1600" dirty="0" err="1" smtClean="0"/>
              <a:t>and</a:t>
            </a:r>
            <a:r>
              <a:rPr lang="de-DE" sz="1600" dirty="0" smtClean="0"/>
              <a:t> Technology</a:t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228506"/>
            <a:ext cx="5791200" cy="440854"/>
          </a:xfrm>
        </p:spPr>
        <p:txBody>
          <a:bodyPr/>
          <a:lstStyle/>
          <a:p>
            <a:r>
              <a:rPr lang="de-DE" dirty="0" err="1" smtClean="0"/>
              <a:t>October</a:t>
            </a:r>
            <a:r>
              <a:rPr lang="de-DE" dirty="0" smtClean="0"/>
              <a:t> 9th, </a:t>
            </a:r>
            <a:r>
              <a:rPr lang="de-DE" dirty="0" smtClean="0"/>
              <a:t>2012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39105"/>
            <a:ext cx="8432800" cy="939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Share 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Public 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unding of the Cluster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</a:rPr>
              <a:t>Organisation</a:t>
            </a:r>
            <a:endParaRPr lang="en-US" sz="24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09767" y="6525344"/>
            <a:ext cx="1871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000" dirty="0" smtClean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Source: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NGPExcellence</a:t>
            </a:r>
            <a:r>
              <a:rPr lang="de-DE" sz="1000" dirty="0" smtClean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 2011</a:t>
            </a:r>
            <a:endParaRPr lang="de-DE" sz="1000" dirty="0">
              <a:solidFill>
                <a:schemeClr val="tx1"/>
              </a:solidFill>
              <a:latin typeface="+mn-lt"/>
              <a:ea typeface="ＭＳ Ｐゴシック"/>
              <a:cs typeface="ＭＳ Ｐゴシック"/>
            </a:endParaRPr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281742"/>
            <a:ext cx="9361040" cy="34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5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505620" y="404664"/>
            <a:ext cx="8853488" cy="720725"/>
          </a:xfrm>
        </p:spPr>
        <p:txBody>
          <a:bodyPr/>
          <a:lstStyle/>
          <a:p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>Trends in Cluster </a:t>
            </a:r>
            <a:r>
              <a:rPr lang="de-DE" sz="2400" dirty="0" err="1" smtClean="0">
                <a:solidFill>
                  <a:srgbClr val="800000"/>
                </a:solidFill>
                <a:latin typeface="Calibri" pitchFamily="34" charset="0"/>
              </a:rPr>
              <a:t>Policy</a:t>
            </a:r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>: </a:t>
            </a:r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/>
            </a:r>
            <a:b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</a:br>
            <a:r>
              <a:rPr lang="de-DE" sz="2400" dirty="0" err="1" smtClean="0">
                <a:solidFill>
                  <a:srgbClr val="800000"/>
                </a:solidFill>
                <a:latin typeface="Calibri" pitchFamily="34" charset="0"/>
              </a:rPr>
              <a:t>Striving</a:t>
            </a:r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for</a:t>
            </a:r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 Cluster </a:t>
            </a:r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>Management </a:t>
            </a:r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Excellence in Europe</a:t>
            </a:r>
          </a:p>
        </p:txBody>
      </p:sp>
      <p:sp>
        <p:nvSpPr>
          <p:cNvPr id="37891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3625321" y="6440489"/>
            <a:ext cx="5849012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000" smtClean="0">
                <a:solidFill>
                  <a:srgbClr val="808080"/>
                </a:solidFill>
              </a:rPr>
              <a:t>© VDI/VDE-IT </a:t>
            </a:r>
            <a:fld id="{6B6BCC65-F9C7-49EB-A420-F39E96F55303}" type="datetime1">
              <a:rPr lang="de-DE" sz="1000" smtClean="0">
                <a:solidFill>
                  <a:srgbClr val="808080"/>
                </a:solidFill>
              </a:rPr>
              <a:pPr eaLnBrk="1" hangingPunct="1"/>
              <a:t>08.10.2012</a:t>
            </a:fld>
            <a:endParaRPr lang="de-DE" sz="1000" smtClean="0">
              <a:solidFill>
                <a:srgbClr val="808080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8" y="1233488"/>
            <a:ext cx="8155252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Key Elements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of</a:t>
            </a:r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the</a:t>
            </a:r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 New German Cluster Excellence </a:t>
            </a:r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/>
            </a:r>
            <a:b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</a:br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>Support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Scheme</a:t>
            </a:r>
            <a:endParaRPr lang="de-DE" sz="2400" dirty="0">
              <a:solidFill>
                <a:srgbClr val="800000"/>
              </a:solidFill>
              <a:latin typeface="Calibri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984411010"/>
              </p:ext>
            </p:extLst>
          </p:nvPr>
        </p:nvGraphicFramePr>
        <p:xfrm>
          <a:off x="1321048" y="1801416"/>
          <a:ext cx="6768752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76" y="1873424"/>
            <a:ext cx="54918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15" y="1864426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68" y="1873424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8" y="1870499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91" y="4149080"/>
            <a:ext cx="2030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50" y="836712"/>
            <a:ext cx="910375" cy="694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7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622564" y="1340768"/>
            <a:ext cx="8710745" cy="4327525"/>
          </a:xfrm>
        </p:spPr>
        <p:txBody>
          <a:bodyPr/>
          <a:lstStyle/>
          <a:p>
            <a:pPr marL="1588" lvl="1" indent="0"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endParaRPr lang="en-US" sz="1600" b="1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Coordination and linkages between cluster programs and other innovation support program are a key success factor</a:t>
            </a:r>
          </a:p>
          <a:p>
            <a:pPr marL="344488" lvl="1" indent="-342900" eaLnBrk="1" hangingPunct="1">
              <a:buFont typeface="+mj-lt"/>
              <a:buAutoNum type="arabicPeriod"/>
              <a:defRPr/>
            </a:pPr>
            <a:endParaRPr lang="en-US" sz="1600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r>
              <a:rPr lang="en-US" sz="1600" dirty="0" smtClean="0"/>
              <a:t>Tailor-made assistance should have a high relevance in the program strategy</a:t>
            </a:r>
          </a:p>
          <a:p>
            <a:pPr marL="344488" lvl="1" indent="-342900" eaLnBrk="1" hangingPunct="1">
              <a:buFont typeface="+mj-lt"/>
              <a:buAutoNum type="arabicPeriod"/>
              <a:defRPr/>
            </a:pPr>
            <a:endParaRPr lang="en-US" sz="1600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r>
              <a:rPr lang="de-DE" sz="1600" dirty="0" smtClean="0"/>
              <a:t>Programs </a:t>
            </a: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put</a:t>
            </a:r>
            <a:r>
              <a:rPr lang="de-DE" sz="1600" dirty="0" smtClean="0"/>
              <a:t> </a:t>
            </a:r>
            <a:r>
              <a:rPr lang="de-DE" sz="1600" dirty="0" err="1" smtClean="0"/>
              <a:t>emphasis</a:t>
            </a:r>
            <a:r>
              <a:rPr lang="de-DE" sz="1600" dirty="0" smtClean="0"/>
              <a:t> on </a:t>
            </a:r>
            <a:r>
              <a:rPr lang="de-DE" sz="1600" dirty="0" err="1" smtClean="0"/>
              <a:t>cluster</a:t>
            </a:r>
            <a:r>
              <a:rPr lang="de-DE" sz="1600" dirty="0" smtClean="0"/>
              <a:t> </a:t>
            </a:r>
            <a:r>
              <a:rPr lang="de-DE" sz="1600" dirty="0" err="1" smtClean="0"/>
              <a:t>management</a:t>
            </a:r>
            <a:r>
              <a:rPr lang="de-DE" sz="1600" dirty="0" smtClean="0"/>
              <a:t> excellence</a:t>
            </a:r>
          </a:p>
          <a:p>
            <a:pPr marL="344488" lvl="1" indent="-342900" eaLnBrk="1" hangingPunct="1">
              <a:buFont typeface="+mj-lt"/>
              <a:buAutoNum type="arabicPeriod"/>
              <a:defRPr/>
            </a:pPr>
            <a:endParaRPr lang="de-DE" sz="1600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r>
              <a:rPr lang="de-DE" sz="1600" dirty="0" smtClean="0"/>
              <a:t>Cluster </a:t>
            </a:r>
            <a:r>
              <a:rPr lang="de-DE" sz="1600" dirty="0" err="1" smtClean="0"/>
              <a:t>programs</a:t>
            </a:r>
            <a:r>
              <a:rPr lang="de-DE" sz="1600" dirty="0" smtClean="0"/>
              <a:t> </a:t>
            </a: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develop</a:t>
            </a:r>
            <a:r>
              <a:rPr lang="de-DE" sz="1600" dirty="0" smtClean="0"/>
              <a:t> </a:t>
            </a:r>
            <a:r>
              <a:rPr lang="de-DE" sz="1600" dirty="0" err="1" smtClean="0"/>
              <a:t>world-class</a:t>
            </a:r>
            <a:r>
              <a:rPr lang="de-DE" sz="1600" dirty="0" smtClean="0"/>
              <a:t> </a:t>
            </a:r>
            <a:r>
              <a:rPr lang="de-DE" sz="1600" dirty="0" err="1" smtClean="0"/>
              <a:t>clusters</a:t>
            </a:r>
            <a:r>
              <a:rPr lang="de-DE" sz="1600" dirty="0" smtClean="0"/>
              <a:t> in industry </a:t>
            </a:r>
            <a:r>
              <a:rPr lang="de-DE" sz="1600" dirty="0" err="1" smtClean="0"/>
              <a:t>sectors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internationally</a:t>
            </a:r>
            <a:r>
              <a:rPr lang="de-DE" sz="1600" dirty="0" smtClean="0"/>
              <a:t> </a:t>
            </a:r>
            <a:r>
              <a:rPr lang="de-DE" sz="1600" dirty="0" err="1" smtClean="0"/>
              <a:t>competitive</a:t>
            </a:r>
            <a:endParaRPr lang="de-DE" sz="1600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endParaRPr lang="de-DE" sz="1600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r>
              <a:rPr lang="de-DE" sz="1600" dirty="0" smtClean="0"/>
              <a:t>Long-term, but flexible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clusters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endParaRPr lang="de-DE" sz="1600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endParaRPr lang="de-DE" sz="1600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r>
              <a:rPr lang="de-DE" sz="1600" dirty="0" smtClean="0"/>
              <a:t>Monitoring and </a:t>
            </a:r>
            <a:r>
              <a:rPr lang="de-DE" sz="1600" dirty="0" err="1" smtClean="0"/>
              <a:t>evaluation</a:t>
            </a:r>
            <a:r>
              <a:rPr lang="de-DE" sz="1600" dirty="0" smtClean="0"/>
              <a:t> of </a:t>
            </a:r>
            <a:r>
              <a:rPr lang="de-DE" sz="1600" dirty="0" err="1" smtClean="0"/>
              <a:t>results</a:t>
            </a:r>
            <a:r>
              <a:rPr lang="de-DE" sz="1600" dirty="0" smtClean="0"/>
              <a:t> and </a:t>
            </a:r>
            <a:r>
              <a:rPr lang="de-DE" sz="1600" dirty="0" err="1" smtClean="0"/>
              <a:t>impacts</a:t>
            </a:r>
            <a:r>
              <a:rPr lang="de-DE" sz="1600" dirty="0" smtClean="0"/>
              <a:t> of a program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important</a:t>
            </a:r>
            <a:r>
              <a:rPr lang="de-DE" sz="1600" dirty="0" smtClean="0"/>
              <a:t> and </a:t>
            </a: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done</a:t>
            </a:r>
            <a:r>
              <a:rPr lang="de-DE" sz="1600" dirty="0" smtClean="0"/>
              <a:t> in a smart and </a:t>
            </a:r>
            <a:r>
              <a:rPr lang="de-DE" sz="1600" dirty="0" err="1" smtClean="0"/>
              <a:t>purposeful</a:t>
            </a:r>
            <a:r>
              <a:rPr lang="de-DE" sz="1600" dirty="0" smtClean="0"/>
              <a:t> </a:t>
            </a:r>
            <a:r>
              <a:rPr lang="de-DE" sz="1600" dirty="0" err="1" smtClean="0"/>
              <a:t>manner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 smtClean="0"/>
          </a:p>
          <a:p>
            <a:pPr marL="344488" lvl="1" indent="-342900" eaLnBrk="1" hangingPunct="1">
              <a:buFont typeface="+mj-lt"/>
              <a:buAutoNum type="arabicPeriod"/>
              <a:defRPr/>
            </a:pPr>
            <a:r>
              <a:rPr lang="de-DE" sz="1600" dirty="0" smtClean="0"/>
              <a:t>Clusters </a:t>
            </a:r>
            <a:r>
              <a:rPr lang="de-DE" sz="1600" dirty="0" err="1" smtClean="0"/>
              <a:t>from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industrial</a:t>
            </a:r>
            <a:r>
              <a:rPr lang="de-DE" sz="1600" dirty="0" smtClean="0"/>
              <a:t> </a:t>
            </a:r>
            <a:r>
              <a:rPr lang="de-DE" sz="1600" dirty="0" err="1" smtClean="0"/>
              <a:t>sectors</a:t>
            </a:r>
            <a:r>
              <a:rPr lang="de-DE" sz="1600" dirty="0" smtClean="0"/>
              <a:t> </a:t>
            </a:r>
            <a:r>
              <a:rPr lang="de-DE" sz="1600" dirty="0" err="1" smtClean="0"/>
              <a:t>need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schemes</a:t>
            </a:r>
            <a:endParaRPr lang="en-US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4025" y="152400"/>
            <a:ext cx="8432800" cy="9398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Cluster Policy Recommendations for a Better Cluster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Policy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in Europe</a:t>
            </a:r>
            <a:endParaRPr lang="en-US" sz="24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86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4025" y="152400"/>
            <a:ext cx="8432800" cy="9398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Levels of Policy Intervention</a:t>
            </a:r>
            <a:endParaRPr lang="en-US" sz="2400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2" y="1700808"/>
            <a:ext cx="8175986" cy="433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493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800000"/>
                </a:solidFill>
                <a:latin typeface="Calibri" pitchFamily="34" charset="0"/>
              </a:rPr>
              <a:t>Cluster Support Schemes in Germany</a:t>
            </a:r>
            <a:endParaRPr lang="en-GB" sz="24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24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6" y="1767522"/>
            <a:ext cx="9493390" cy="43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bgerundetes Rechteck 3"/>
          <p:cNvSpPr>
            <a:spLocks noChangeArrowheads="1"/>
          </p:cNvSpPr>
          <p:nvPr/>
        </p:nvSpPr>
        <p:spPr bwMode="auto">
          <a:xfrm>
            <a:off x="3627041" y="1773239"/>
            <a:ext cx="3487738" cy="7889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Datumsplatzhalter 5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000" smtClean="0">
                <a:solidFill>
                  <a:srgbClr val="808080"/>
                </a:solidFill>
              </a:rPr>
              <a:t>© VDI/VDE-IT </a:t>
            </a:r>
            <a:fld id="{5E2E7F4B-14BE-4554-9923-F20D5DA8FD13}" type="datetime1">
              <a:rPr lang="de-DE" sz="1000" smtClean="0">
                <a:solidFill>
                  <a:srgbClr val="808080"/>
                </a:solidFill>
              </a:rPr>
              <a:pPr eaLnBrk="1" hangingPunct="1"/>
              <a:t>08.10.2012</a:t>
            </a:fld>
            <a:endParaRPr lang="de-DE" sz="1000" smtClean="0">
              <a:solidFill>
                <a:srgbClr val="808080"/>
              </a:solidFill>
            </a:endParaRPr>
          </a:p>
        </p:txBody>
      </p:sp>
      <p:sp>
        <p:nvSpPr>
          <p:cNvPr id="30728" name="Foliennummernplatzhalter 4"/>
          <p:cNvSpPr txBox="1">
            <a:spLocks/>
          </p:cNvSpPr>
          <p:nvPr/>
        </p:nvSpPr>
        <p:spPr bwMode="auto">
          <a:xfrm>
            <a:off x="8585200" y="6573838"/>
            <a:ext cx="116945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de-DE" sz="900" b="1">
                <a:solidFill>
                  <a:srgbClr val="1E3E5A"/>
                </a:solidFill>
                <a:latin typeface="Verdana" charset="0"/>
              </a:rPr>
              <a:t>Seite </a:t>
            </a:r>
            <a:fld id="{1A1654A0-5024-438C-B5E2-33BD5810949F}" type="slidenum">
              <a:rPr lang="de-DE" sz="900" b="1">
                <a:solidFill>
                  <a:srgbClr val="1E3E5A"/>
                </a:solidFill>
                <a:latin typeface="Verdana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de-DE" sz="900" b="1">
              <a:solidFill>
                <a:srgbClr val="1E3E5A"/>
              </a:solidFill>
              <a:latin typeface="Verdana" charset="0"/>
            </a:endParaRPr>
          </a:p>
        </p:txBody>
      </p:sp>
      <p:pic>
        <p:nvPicPr>
          <p:cNvPr id="3072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0" y="1844676"/>
            <a:ext cx="2299361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83" y="3500438"/>
            <a:ext cx="584729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9" descr="KO-NETZE-LOGO-N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32" y="2689225"/>
            <a:ext cx="1950244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36" y="2633663"/>
            <a:ext cx="139819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41" y="1858963"/>
            <a:ext cx="136035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3" y="1700214"/>
            <a:ext cx="175418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5" name="Abgerundetes Rechteck 24"/>
          <p:cNvSpPr>
            <a:spLocks noChangeArrowheads="1"/>
          </p:cNvSpPr>
          <p:nvPr/>
        </p:nvSpPr>
        <p:spPr bwMode="auto">
          <a:xfrm>
            <a:off x="7410583" y="1773239"/>
            <a:ext cx="1988079" cy="7889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7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08" y="2867026"/>
            <a:ext cx="84785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8" name="Textfeld 6"/>
          <p:cNvSpPr txBox="1">
            <a:spLocks noChangeArrowheads="1"/>
          </p:cNvSpPr>
          <p:nvPr/>
        </p:nvSpPr>
        <p:spPr bwMode="auto">
          <a:xfrm>
            <a:off x="2381913" y="1908175"/>
            <a:ext cx="1168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u="sng"/>
              <a:t>Federal </a:t>
            </a:r>
          </a:p>
          <a:p>
            <a:pPr eaLnBrk="1" hangingPunct="1"/>
            <a:r>
              <a:rPr lang="de-DE" u="sng"/>
              <a:t>Government</a:t>
            </a:r>
            <a:endParaRPr lang="en-US" u="sng"/>
          </a:p>
        </p:txBody>
      </p:sp>
      <p:sp>
        <p:nvSpPr>
          <p:cNvPr id="30739" name="Textfeld 28"/>
          <p:cNvSpPr txBox="1">
            <a:spLocks noChangeArrowheads="1"/>
          </p:cNvSpPr>
          <p:nvPr/>
        </p:nvSpPr>
        <p:spPr bwMode="auto">
          <a:xfrm>
            <a:off x="2333759" y="4619625"/>
            <a:ext cx="1258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u="sng"/>
              <a:t>Federal State</a:t>
            </a:r>
          </a:p>
          <a:p>
            <a:pPr eaLnBrk="1" hangingPunct="1"/>
            <a:r>
              <a:rPr lang="de-DE" u="sng"/>
              <a:t>Governments</a:t>
            </a:r>
            <a:endParaRPr lang="en-US" u="sng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54025" y="152400"/>
            <a:ext cx="8432800" cy="9398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Each Federal State Has its Own Funding Schemes…..</a:t>
            </a:r>
            <a:endParaRPr lang="en-US" sz="24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18" name="Abgerundetes Rechteck 4"/>
          <p:cNvSpPr>
            <a:spLocks noChangeArrowheads="1"/>
          </p:cNvSpPr>
          <p:nvPr/>
        </p:nvSpPr>
        <p:spPr bwMode="auto">
          <a:xfrm>
            <a:off x="3800740" y="1773239"/>
            <a:ext cx="3314039" cy="7889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bgerundetes Rechteck 3"/>
          <p:cNvSpPr>
            <a:spLocks noChangeArrowheads="1"/>
          </p:cNvSpPr>
          <p:nvPr/>
        </p:nvSpPr>
        <p:spPr bwMode="auto">
          <a:xfrm>
            <a:off x="3627041" y="1773239"/>
            <a:ext cx="3487738" cy="7889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41" y="1858963"/>
            <a:ext cx="136035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3" y="1700214"/>
            <a:ext cx="175418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bgerundetes Rechteck 24"/>
          <p:cNvSpPr>
            <a:spLocks noChangeArrowheads="1"/>
          </p:cNvSpPr>
          <p:nvPr/>
        </p:nvSpPr>
        <p:spPr bwMode="auto">
          <a:xfrm>
            <a:off x="7410583" y="1773239"/>
            <a:ext cx="1988079" cy="7889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3627041" y="539968"/>
            <a:ext cx="6366519" cy="1529264"/>
            <a:chOff x="3627041" y="539968"/>
            <a:chExt cx="6366519" cy="1529264"/>
          </a:xfrm>
        </p:grpSpPr>
        <p:sp>
          <p:nvSpPr>
            <p:cNvPr id="24" name="Pfeil nach links 23"/>
            <p:cNvSpPr>
              <a:spLocks noChangeArrowheads="1"/>
            </p:cNvSpPr>
            <p:nvPr/>
          </p:nvSpPr>
          <p:spPr bwMode="auto">
            <a:xfrm rot="16200000">
              <a:off x="4936743" y="1180495"/>
              <a:ext cx="928160" cy="544514"/>
            </a:xfrm>
            <a:prstGeom prst="leftArrow">
              <a:avLst>
                <a:gd name="adj1" fmla="val 50000"/>
                <a:gd name="adj2" fmla="val 4998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627041" y="539968"/>
              <a:ext cx="3487738" cy="58477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Support </a:t>
              </a:r>
              <a:r>
                <a:rPr lang="de-DE" dirty="0" err="1" smtClean="0"/>
                <a:t>to</a:t>
              </a:r>
              <a:r>
                <a:rPr lang="de-DE" dirty="0"/>
                <a:t> </a:t>
              </a:r>
              <a:r>
                <a:rPr lang="de-DE" dirty="0" err="1" smtClean="0"/>
                <a:t>cluster</a:t>
              </a:r>
              <a:r>
                <a:rPr lang="de-DE" dirty="0" smtClean="0"/>
                <a:t> </a:t>
              </a:r>
              <a:r>
                <a:rPr lang="de-DE" dirty="0" err="1" smtClean="0"/>
                <a:t>management</a:t>
              </a:r>
              <a:r>
                <a:rPr lang="de-DE" dirty="0" smtClean="0"/>
                <a:t> </a:t>
              </a:r>
              <a:r>
                <a:rPr lang="de-DE" dirty="0" err="1" smtClean="0"/>
                <a:t>organisations</a:t>
              </a:r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505822" y="1116032"/>
              <a:ext cx="3487738" cy="3385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Support </a:t>
              </a:r>
              <a:r>
                <a:rPr lang="de-DE" dirty="0" err="1" smtClean="0"/>
                <a:t>to</a:t>
              </a:r>
              <a:r>
                <a:rPr lang="de-DE" dirty="0"/>
                <a:t> </a:t>
              </a:r>
              <a:r>
                <a:rPr lang="de-DE" dirty="0" err="1" smtClean="0"/>
                <a:t>cluster</a:t>
              </a:r>
              <a:r>
                <a:rPr lang="de-DE" dirty="0"/>
                <a:t> </a:t>
              </a:r>
              <a:r>
                <a:rPr lang="de-DE" dirty="0" err="1" smtClean="0"/>
                <a:t>actors</a:t>
              </a:r>
              <a:endParaRPr lang="de-DE" dirty="0"/>
            </a:p>
          </p:txBody>
        </p:sp>
        <p:sp>
          <p:nvSpPr>
            <p:cNvPr id="28" name="Pfeil nach links 27"/>
            <p:cNvSpPr>
              <a:spLocks noChangeArrowheads="1"/>
            </p:cNvSpPr>
            <p:nvPr/>
          </p:nvSpPr>
          <p:spPr bwMode="auto">
            <a:xfrm rot="16200000">
              <a:off x="8117836" y="1489652"/>
              <a:ext cx="614646" cy="544514"/>
            </a:xfrm>
            <a:prstGeom prst="leftArrow">
              <a:avLst>
                <a:gd name="adj1" fmla="val 50000"/>
                <a:gd name="adj2" fmla="val 4998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9" name="Bild 1" descr="INSTITUTEj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16" y="116632"/>
            <a:ext cx="1645920" cy="40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921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22564" y="1484784"/>
            <a:ext cx="8831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/>
              <a:t>Intensification of cooperation </a:t>
            </a:r>
            <a:r>
              <a:rPr lang="en-US" dirty="0"/>
              <a:t>between science, research and business in order to </a:t>
            </a:r>
            <a:r>
              <a:rPr lang="en-US" dirty="0" smtClean="0"/>
              <a:t>generate added </a:t>
            </a:r>
            <a:r>
              <a:rPr lang="en-US" dirty="0"/>
              <a:t>value along the entire value </a:t>
            </a:r>
            <a:r>
              <a:rPr lang="en-US" dirty="0" smtClean="0"/>
              <a:t>creation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Long-term </a:t>
            </a:r>
            <a:r>
              <a:rPr lang="en-US" b="1" dirty="0"/>
              <a:t>sustained development </a:t>
            </a:r>
            <a:r>
              <a:rPr lang="en-US" dirty="0"/>
              <a:t>of competitive and rapidly growing </a:t>
            </a:r>
            <a:r>
              <a:rPr lang="en-US" dirty="0" smtClean="0"/>
              <a:t>regions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Location </a:t>
            </a:r>
            <a:r>
              <a:rPr lang="en-US" b="1" dirty="0"/>
              <a:t>marketing </a:t>
            </a:r>
            <a:r>
              <a:rPr lang="en-US" dirty="0"/>
              <a:t>– highlighting of individual strengths and potentials and thus also of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Increase </a:t>
            </a:r>
            <a:r>
              <a:rPr lang="en-US" dirty="0"/>
              <a:t>in training capacities and </a:t>
            </a:r>
            <a:r>
              <a:rPr lang="en-US" b="1" dirty="0"/>
              <a:t>creating stronger links </a:t>
            </a:r>
            <a:r>
              <a:rPr lang="en-US" dirty="0"/>
              <a:t>between qualified skilled staff </a:t>
            </a:r>
            <a:r>
              <a:rPr lang="en-US" dirty="0" smtClean="0"/>
              <a:t>and the specific region (keeping them in the region)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Strengthening </a:t>
            </a:r>
            <a:r>
              <a:rPr lang="en-US" dirty="0"/>
              <a:t>of </a:t>
            </a:r>
            <a:r>
              <a:rPr lang="en-US" b="1" dirty="0"/>
              <a:t>entrepreneurial spirit </a:t>
            </a:r>
            <a:r>
              <a:rPr lang="en-US" dirty="0"/>
              <a:t>and the establishment of businesses,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Network </a:t>
            </a:r>
            <a:r>
              <a:rPr lang="en-US" dirty="0"/>
              <a:t>and cluster policies as a measure for </a:t>
            </a:r>
            <a:r>
              <a:rPr lang="en-US" b="1" dirty="0"/>
              <a:t>enhancing networking between companies </a:t>
            </a:r>
            <a:r>
              <a:rPr lang="en-US" b="1" dirty="0" smtClean="0"/>
              <a:t>as well as R&amp;D institutions</a:t>
            </a:r>
            <a:r>
              <a:rPr lang="en-US" dirty="0"/>
              <a:t>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Network </a:t>
            </a:r>
            <a:r>
              <a:rPr lang="en-US" dirty="0"/>
              <a:t>and cluster policies as a means of </a:t>
            </a:r>
            <a:r>
              <a:rPr lang="en-US" b="1" dirty="0"/>
              <a:t>promoting economic development </a:t>
            </a:r>
            <a:r>
              <a:rPr lang="en-US" dirty="0"/>
              <a:t>and </a:t>
            </a:r>
            <a:r>
              <a:rPr lang="en-US" dirty="0" smtClean="0"/>
              <a:t>structural change 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4025" y="152400"/>
            <a:ext cx="84328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Arial" pitchFamily="34" charset="0"/>
              </a:defRPr>
            </a:lvl2pPr>
            <a:lvl3pPr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Arial" pitchFamily="34" charset="0"/>
              </a:defRPr>
            </a:lvl3pPr>
            <a:lvl4pPr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Arial" pitchFamily="34" charset="0"/>
              </a:defRPr>
            </a:lvl4pPr>
            <a:lvl5pPr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Arial" pitchFamily="34" charset="0"/>
              </a:defRPr>
            </a:lvl5pPr>
            <a:lvl6pPr marL="457200"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Arial" pitchFamily="34" charset="0"/>
              </a:defRPr>
            </a:lvl6pPr>
            <a:lvl7pPr marL="914400"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Arial" pitchFamily="34" charset="0"/>
              </a:defRPr>
            </a:lvl7pPr>
            <a:lvl8pPr marL="1371600"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Arial" pitchFamily="34" charset="0"/>
              </a:defRPr>
            </a:lvl8pPr>
            <a:lvl9pPr marL="1828800" algn="l" defTabSz="9525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2000" b="1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..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but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Similar Objectives</a:t>
            </a:r>
            <a:endParaRPr lang="en-US" sz="24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96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7" y="1625416"/>
            <a:ext cx="8990751" cy="4251856"/>
          </a:xfrm>
          <a:prstGeom prst="rect">
            <a:avLst/>
          </a:prstGeom>
          <a:noFill/>
        </p:spPr>
      </p:pic>
      <p:grpSp>
        <p:nvGrpSpPr>
          <p:cNvPr id="10" name="Gruppieren 9"/>
          <p:cNvGrpSpPr/>
          <p:nvPr/>
        </p:nvGrpSpPr>
        <p:grpSpPr>
          <a:xfrm>
            <a:off x="2576736" y="1705372"/>
            <a:ext cx="4160226" cy="2516032"/>
            <a:chOff x="2576736" y="1705372"/>
            <a:chExt cx="4160226" cy="25160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19" descr="KO-NETZE-LOGO-NE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56" y="3773729"/>
              <a:ext cx="1950244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736" y="1705372"/>
              <a:ext cx="1398191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104" y="3773729"/>
              <a:ext cx="847858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4025" y="152400"/>
            <a:ext cx="8432800" cy="9398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Cluster Programs on Federal Aims to Different Cluster Leagues</a:t>
            </a:r>
            <a:endParaRPr lang="en-US" sz="24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67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Key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Determinants 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for Excellent Clusters</a:t>
            </a:r>
            <a:endParaRPr lang="de-DE" sz="24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36576" y="6525344"/>
            <a:ext cx="1871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000" dirty="0" smtClean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Source: </a:t>
            </a:r>
            <a:r>
              <a:rPr lang="de-DE" sz="1000" dirty="0" err="1" smtClean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NGPExcellence</a:t>
            </a:r>
            <a:r>
              <a:rPr lang="de-DE" sz="1000" dirty="0" smtClean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 2011</a:t>
            </a:r>
            <a:endParaRPr lang="de-DE" sz="1000" dirty="0">
              <a:solidFill>
                <a:schemeClr val="tx1"/>
              </a:solidFill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84515" y="1844824"/>
            <a:ext cx="9049005" cy="4392488"/>
            <a:chOff x="395536" y="1772816"/>
            <a:chExt cx="8640960" cy="4608512"/>
          </a:xfrm>
        </p:grpSpPr>
        <p:sp>
          <p:nvSpPr>
            <p:cNvPr id="8" name="Abgerundetes Rechteck 7"/>
            <p:cNvSpPr/>
            <p:nvPr/>
          </p:nvSpPr>
          <p:spPr bwMode="auto">
            <a:xfrm>
              <a:off x="395536" y="1772816"/>
              <a:ext cx="8640960" cy="460851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 2" pitchFamily="18" charset="2"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539552" y="2636912"/>
              <a:ext cx="8280920" cy="2880320"/>
              <a:chOff x="539552" y="2636912"/>
              <a:chExt cx="8280920" cy="2880320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539552" y="2636912"/>
                <a:ext cx="3672408" cy="2880320"/>
                <a:chOff x="539552" y="2708920"/>
                <a:chExt cx="3672408" cy="2880320"/>
              </a:xfrm>
            </p:grpSpPr>
            <p:sp>
              <p:nvSpPr>
                <p:cNvPr id="20" name="Abgerundetes Rechteck 19"/>
                <p:cNvSpPr/>
                <p:nvPr/>
              </p:nvSpPr>
              <p:spPr bwMode="auto">
                <a:xfrm>
                  <a:off x="539552" y="2708920"/>
                  <a:ext cx="3672408" cy="2880320"/>
                </a:xfrm>
                <a:prstGeom prst="roundRect">
                  <a:avLst/>
                </a:prstGeom>
                <a:solidFill>
                  <a:schemeClr val="bg2"/>
                </a:solidFill>
                <a:ln w="19050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lang="en-GB" smtClean="0"/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lang="en-GB" smtClean="0"/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lang="en-GB" smtClean="0"/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lang="en-GB" smtClean="0"/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endParaRPr lang="en-GB" smtClean="0"/>
                </a:p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r>
                    <a:rPr kumimoji="0" lang="en-GB" sz="1200" b="1" i="0" u="none" strike="noStrike" cap="none" normalizeH="0" baseline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</a:rPr>
                    <a:t>Technology area of the cluster</a:t>
                  </a:r>
                </a:p>
              </p:txBody>
            </p:sp>
            <p:sp>
              <p:nvSpPr>
                <p:cNvPr id="21" name="Abgerundetes Rechteck 20"/>
                <p:cNvSpPr/>
                <p:nvPr/>
              </p:nvSpPr>
              <p:spPr bwMode="auto">
                <a:xfrm>
                  <a:off x="827584" y="3068960"/>
                  <a:ext cx="3240360" cy="1152128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71450" indent="-171450" algn="l">
                    <a:buFont typeface="Arial" pitchFamily="34" charset="0"/>
                    <a:buChar char="•"/>
                  </a:pPr>
                  <a:r>
                    <a:rPr lang="en-GB" sz="1200" b="1" smtClean="0">
                      <a:solidFill>
                        <a:schemeClr val="tx2"/>
                      </a:solidFill>
                    </a:rPr>
                    <a:t>Size and composition of members </a:t>
                  </a:r>
                  <a:endParaRPr kumimoji="0" lang="en-GB" sz="12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</a:endParaRPr>
                </a:p>
                <a:p>
                  <a:pPr marL="171450" marR="0" indent="-17145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Arial" pitchFamily="34" charset="0"/>
                    <a:buChar char="•"/>
                    <a:tabLst/>
                  </a:pPr>
                  <a:r>
                    <a:rPr kumimoji="0" lang="en-GB" sz="1200" b="1" i="0" u="none" strike="noStrike" cap="none" normalizeH="0" baseline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</a:rPr>
                    <a:t>Age</a:t>
                  </a:r>
                </a:p>
                <a:p>
                  <a:pPr marL="171450" marR="0" indent="-17145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Arial" pitchFamily="34" charset="0"/>
                    <a:buChar char="•"/>
                    <a:tabLst/>
                  </a:pPr>
                  <a:r>
                    <a:rPr lang="en-GB" sz="1200" b="1" smtClean="0">
                      <a:solidFill>
                        <a:schemeClr val="tx2"/>
                      </a:solidFill>
                    </a:rPr>
                    <a:t>Governance</a:t>
                  </a:r>
                </a:p>
                <a:p>
                  <a:pPr marL="171450" marR="0" indent="-171450" algn="l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Arial" pitchFamily="34" charset="0"/>
                    <a:buChar char="•"/>
                    <a:tabLst/>
                  </a:pPr>
                  <a:r>
                    <a:rPr lang="en-GB" sz="1200" b="1" smtClean="0">
                      <a:solidFill>
                        <a:schemeClr val="tx2"/>
                      </a:solidFill>
                    </a:rPr>
                    <a:t>Sustainibility of financing</a:t>
                  </a:r>
                  <a:endParaRPr kumimoji="0" lang="en-GB" sz="12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</a:endParaRPr>
                </a:p>
              </p:txBody>
            </p:sp>
            <p:sp>
              <p:nvSpPr>
                <p:cNvPr id="22" name="Abgerundetes Rechteck 21"/>
                <p:cNvSpPr/>
                <p:nvPr/>
              </p:nvSpPr>
              <p:spPr bwMode="auto">
                <a:xfrm>
                  <a:off x="827584" y="4572744"/>
                  <a:ext cx="2952328" cy="440432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ts val="1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r>
                    <a:rPr lang="en-GB" sz="1200" b="1" smtClean="0">
                      <a:solidFill>
                        <a:schemeClr val="tx2"/>
                      </a:solidFill>
                    </a:rPr>
                    <a:t>Industry or research driven</a:t>
                  </a:r>
                  <a:endParaRPr kumimoji="0" lang="en-GB" sz="12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</a:endParaRPr>
                </a:p>
              </p:txBody>
            </p:sp>
            <p:sp>
              <p:nvSpPr>
                <p:cNvPr id="23" name="Abgerundetes Rechteck 22"/>
                <p:cNvSpPr/>
                <p:nvPr/>
              </p:nvSpPr>
              <p:spPr bwMode="auto">
                <a:xfrm>
                  <a:off x="1403648" y="2888940"/>
                  <a:ext cx="972108" cy="252028"/>
                </a:xfrm>
                <a:prstGeom prst="roundRect">
                  <a:avLst/>
                </a:prstGeom>
                <a:solidFill>
                  <a:schemeClr val="bg2">
                    <a:lumMod val="50000"/>
                  </a:schemeClr>
                </a:soli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r>
                    <a:rPr kumimoji="0" lang="en-GB" sz="12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rPr>
                    <a:t>Structure</a:t>
                  </a:r>
                </a:p>
              </p:txBody>
            </p:sp>
            <p:sp>
              <p:nvSpPr>
                <p:cNvPr id="24" name="Abgerundetes Rechteck 23"/>
                <p:cNvSpPr/>
                <p:nvPr/>
              </p:nvSpPr>
              <p:spPr bwMode="auto">
                <a:xfrm>
                  <a:off x="1331640" y="4401108"/>
                  <a:ext cx="972108" cy="252028"/>
                </a:xfrm>
                <a:prstGeom prst="roundRect">
                  <a:avLst/>
                </a:prstGeom>
                <a:solidFill>
                  <a:schemeClr val="bg2">
                    <a:lumMod val="50000"/>
                  </a:schemeClr>
                </a:solidFill>
                <a:ln w="190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Tx/>
                    <a:buFont typeface="Wingdings 2" pitchFamily="18" charset="2"/>
                    <a:buNone/>
                    <a:tabLst/>
                  </a:pPr>
                  <a:r>
                    <a:rPr kumimoji="0" lang="en-GB" sz="12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rPr>
                    <a:t>Strategy</a:t>
                  </a:r>
                </a:p>
              </p:txBody>
            </p:sp>
          </p:grpSp>
          <p:sp>
            <p:nvSpPr>
              <p:cNvPr id="16" name="Abgerundetes Rechteck 15"/>
              <p:cNvSpPr/>
              <p:nvPr/>
            </p:nvSpPr>
            <p:spPr bwMode="auto">
              <a:xfrm>
                <a:off x="4427984" y="3505200"/>
                <a:ext cx="2016224" cy="121575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2857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r>
                  <a:rPr kumimoji="0" lang="en-GB" sz="1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Spectrum and quality</a:t>
                </a:r>
              </a:p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r>
                  <a:rPr lang="en-GB" sz="1200" b="1" smtClean="0">
                    <a:solidFill>
                      <a:schemeClr val="bg1"/>
                    </a:solidFill>
                  </a:rPr>
                  <a:t>of the tailor-made </a:t>
                </a:r>
              </a:p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r>
                  <a:rPr lang="en-GB" sz="1200" b="1" smtClean="0">
                    <a:solidFill>
                      <a:schemeClr val="bg1"/>
                    </a:solidFill>
                  </a:rPr>
                  <a:t>services</a:t>
                </a:r>
                <a:r>
                  <a:rPr kumimoji="0" lang="en-GB" sz="1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provided by </a:t>
                </a:r>
              </a:p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r>
                  <a:rPr kumimoji="0" lang="en-GB" sz="1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the cluster</a:t>
                </a:r>
                <a:r>
                  <a:rPr kumimoji="0" lang="en-GB" sz="1200" b="1" i="0" u="none" strike="noStrike" cap="none" normalizeH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management</a:t>
                </a:r>
              </a:p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r>
                  <a:rPr kumimoji="0" lang="en-GB" sz="1200" b="1" i="0" u="none" strike="noStrike" cap="none" normalizeH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organisation</a:t>
                </a:r>
                <a:r>
                  <a:rPr kumimoji="0" lang="en-GB" sz="1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auto">
              <a:xfrm>
                <a:off x="7164288" y="3429000"/>
                <a:ext cx="1656184" cy="122413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Impact on the </a:t>
                </a:r>
              </a:p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activities of the</a:t>
                </a:r>
                <a:r>
                  <a:rPr kumimoji="0" lang="en-GB" sz="12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</a:p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r>
                  <a:rPr kumimoji="0" lang="en-GB" sz="12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members</a:t>
                </a:r>
                <a:endPara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ingekerbter Pfeil nach rechts 17"/>
              <p:cNvSpPr/>
              <p:nvPr/>
            </p:nvSpPr>
            <p:spPr bwMode="auto">
              <a:xfrm>
                <a:off x="3779912" y="3789040"/>
                <a:ext cx="576064" cy="540060"/>
              </a:xfrm>
              <a:prstGeom prst="notchedRightArrow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Eingekerbter Pfeil nach rechts 18"/>
              <p:cNvSpPr/>
              <p:nvPr/>
            </p:nvSpPr>
            <p:spPr bwMode="auto">
              <a:xfrm>
                <a:off x="6516216" y="3771038"/>
                <a:ext cx="576064" cy="540060"/>
              </a:xfrm>
              <a:prstGeom prst="notchedRightArrow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Wingdings 2" pitchFamily="18" charset="2"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Nach oben gekrümmter Pfeil 9"/>
            <p:cNvSpPr/>
            <p:nvPr/>
          </p:nvSpPr>
          <p:spPr bwMode="auto">
            <a:xfrm rot="10800000">
              <a:off x="5835901" y="2672916"/>
              <a:ext cx="1872208" cy="648072"/>
            </a:xfrm>
            <a:prstGeom prst="curvedUp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 2" pitchFamily="18" charset="2"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580112" y="2330610"/>
              <a:ext cx="2448272" cy="61353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Continuous improvement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Pfeil nach unten 11"/>
            <p:cNvSpPr/>
            <p:nvPr/>
          </p:nvSpPr>
          <p:spPr bwMode="auto">
            <a:xfrm>
              <a:off x="7812360" y="4797152"/>
              <a:ext cx="504056" cy="504056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 2" pitchFamily="18" charset="2"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5508104" y="5301208"/>
              <a:ext cx="3021208" cy="899934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indent="-171450" algn="l">
                <a:buFont typeface="Arial" pitchFamily="34" charset="0"/>
                <a:buChar char="•"/>
              </a:pPr>
              <a:r>
                <a:rPr lang="en-GB" sz="1200" b="1" smtClean="0">
                  <a:solidFill>
                    <a:schemeClr val="tx2"/>
                  </a:solidFill>
                </a:rPr>
                <a:t>Number of cooperation requests</a:t>
              </a:r>
            </a:p>
            <a:p>
              <a:pPr marL="171450" indent="-171450" algn="l">
                <a:buFont typeface="Arial" pitchFamily="34" charset="0"/>
                <a:buChar char="•"/>
              </a:pPr>
              <a:r>
                <a:rPr lang="en-GB" sz="1200" b="1" smtClean="0">
                  <a:solidFill>
                    <a:schemeClr val="tx2"/>
                  </a:solidFill>
                </a:rPr>
                <a:t>Marketing, Success Stories</a:t>
              </a:r>
            </a:p>
            <a:p>
              <a:pPr marL="171450" indent="-171450" algn="l">
                <a:buFont typeface="Arial" pitchFamily="34" charset="0"/>
                <a:buChar char="•"/>
              </a:pPr>
              <a:r>
                <a:rPr lang="en-GB" sz="1200" b="1" smtClean="0">
                  <a:solidFill>
                    <a:schemeClr val="tx2"/>
                  </a:solidFill>
                </a:rPr>
                <a:t>National and international visibility</a:t>
              </a:r>
              <a:endParaRPr lang="en-GB" sz="1200" b="1">
                <a:solidFill>
                  <a:schemeClr val="tx2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>
              <a:off x="5724128" y="5085184"/>
              <a:ext cx="2006798" cy="29500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1200" b="1" smtClean="0">
                  <a:solidFill>
                    <a:schemeClr val="bg1"/>
                  </a:solidFill>
                </a:rPr>
                <a:t>Reputation and Visibility</a:t>
              </a:r>
              <a:endParaRPr lang="en-GB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8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7" y="1673087"/>
            <a:ext cx="8365435" cy="4780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27" name="Textfeld 6"/>
          <p:cNvSpPr txBox="1">
            <a:spLocks noChangeArrowheads="1"/>
          </p:cNvSpPr>
          <p:nvPr/>
        </p:nvSpPr>
        <p:spPr bwMode="auto">
          <a:xfrm>
            <a:off x="570971" y="6535739"/>
            <a:ext cx="64096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/>
              <a:t>Source: Lämmer-Gamp, Meier zu Köcker, Christensen, Clusters are Individuals, 2011</a:t>
            </a:r>
          </a:p>
        </p:txBody>
      </p:sp>
      <p:sp>
        <p:nvSpPr>
          <p:cNvPr id="26628" name="Titel 1"/>
          <p:cNvSpPr>
            <a:spLocks noGrp="1"/>
          </p:cNvSpPr>
          <p:nvPr>
            <p:ph type="title"/>
          </p:nvPr>
        </p:nvSpPr>
        <p:spPr>
          <a:xfrm>
            <a:off x="488504" y="188640"/>
            <a:ext cx="8853488" cy="900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Cluster Management Excellence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as</a:t>
            </a:r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 Key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Success</a:t>
            </a:r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Factor</a:t>
            </a:r>
            <a:endParaRPr lang="de-DE" sz="24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atumsplatzhalter 5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1000">
                <a:solidFill>
                  <a:srgbClr val="808080"/>
                </a:solidFill>
              </a:rPr>
              <a:t>© VDI/VDE-IT </a:t>
            </a:r>
            <a:fld id="{70245D9A-E741-41B6-9B60-7BC8E9C0EE43}" type="datetime1">
              <a:rPr lang="de-DE" sz="1000">
                <a:solidFill>
                  <a:srgbClr val="808080"/>
                </a:solidFill>
              </a:rPr>
              <a:pPr eaLnBrk="1" hangingPunct="1"/>
              <a:t>08.10.2012</a:t>
            </a:fld>
            <a:endParaRPr lang="de-DE" sz="1000">
              <a:solidFill>
                <a:srgbClr val="808080"/>
              </a:solidFill>
            </a:endParaRPr>
          </a:p>
        </p:txBody>
      </p:sp>
      <p:sp>
        <p:nvSpPr>
          <p:cNvPr id="142340" name="Rectangle 7"/>
          <p:cNvSpPr>
            <a:spLocks noGrp="1" noChangeArrowheads="1"/>
          </p:cNvSpPr>
          <p:nvPr>
            <p:ph type="title"/>
          </p:nvPr>
        </p:nvSpPr>
        <p:spPr>
          <a:xfrm>
            <a:off x="560512" y="1124421"/>
            <a:ext cx="7976394" cy="36036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>The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NGPExcellence</a:t>
            </a:r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 Project – Cluster Excellence in </a:t>
            </a:r>
            <a:r>
              <a:rPr lang="de-DE" sz="2400" dirty="0" err="1">
                <a:solidFill>
                  <a:srgbClr val="800000"/>
                </a:solidFill>
                <a:latin typeface="Calibri" pitchFamily="34" charset="0"/>
              </a:rPr>
              <a:t>the</a:t>
            </a:r>
            <a:r>
              <a:rPr lang="de-DE" sz="2400" dirty="0">
                <a:solidFill>
                  <a:srgbClr val="800000"/>
                </a:solidFill>
                <a:latin typeface="Calibri" pitchFamily="34" charset="0"/>
              </a:rPr>
              <a:t> Nordic </a:t>
            </a:r>
            <a:r>
              <a:rPr lang="de-DE" sz="2400" dirty="0" smtClean="0">
                <a:solidFill>
                  <a:srgbClr val="800000"/>
                </a:solidFill>
                <a:latin typeface="Calibri" pitchFamily="34" charset="0"/>
              </a:rPr>
              <a:t>Countries</a:t>
            </a:r>
            <a:r>
              <a:rPr lang="de-DE" dirty="0">
                <a:solidFill>
                  <a:srgbClr val="800000"/>
                </a:solidFill>
                <a:latin typeface="Calibri" pitchFamily="34" charset="0"/>
              </a:rPr>
              <a:t/>
            </a:r>
            <a:br>
              <a:rPr lang="de-DE" dirty="0">
                <a:solidFill>
                  <a:srgbClr val="800000"/>
                </a:solidFill>
                <a:latin typeface="Calibri" pitchFamily="34" charset="0"/>
              </a:rPr>
            </a:br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Transnational </a:t>
            </a:r>
            <a:r>
              <a:rPr lang="de-DE" dirty="0" err="1" smtClean="0">
                <a:solidFill>
                  <a:schemeClr val="tx1"/>
                </a:solidFill>
                <a:latin typeface="Calibri" pitchFamily="34" charset="0"/>
              </a:rPr>
              <a:t>cluster</a:t>
            </a:r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Calibri" pitchFamily="34" charset="0"/>
              </a:rPr>
              <a:t>policy</a:t>
            </a:r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Calibri" pitchFamily="34" charset="0"/>
              </a:rPr>
              <a:t>cooperation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234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1" y="1628800"/>
            <a:ext cx="216349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7" descr="Fol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69" y="1844824"/>
            <a:ext cx="5458619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5" name="Rectangle 3"/>
          <p:cNvSpPr txBox="1">
            <a:spLocks noChangeArrowheads="1"/>
          </p:cNvSpPr>
          <p:nvPr/>
        </p:nvSpPr>
        <p:spPr bwMode="auto">
          <a:xfrm>
            <a:off x="601927" y="3789040"/>
            <a:ext cx="35702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5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algn="l" eaLnBrk="1" hangingPunct="1">
              <a:buSzPct val="80000"/>
              <a:buFont typeface="Wingdings 2" charset="2"/>
              <a:buChar char="¡"/>
            </a:pPr>
            <a:r>
              <a:rPr lang="en-US" sz="1600" b="1" dirty="0"/>
              <a:t> Benchmarking of 143 cluster </a:t>
            </a:r>
          </a:p>
          <a:p>
            <a:pPr lvl="1" algn="l" eaLnBrk="1" hangingPunct="1">
              <a:buSzPct val="80000"/>
            </a:pPr>
            <a:r>
              <a:rPr lang="en-US" sz="1600" b="1" dirty="0"/>
              <a:t>   management organizations from </a:t>
            </a:r>
          </a:p>
          <a:p>
            <a:pPr lvl="1" algn="l" eaLnBrk="1" hangingPunct="1">
              <a:buSzPct val="80000"/>
            </a:pPr>
            <a:r>
              <a:rPr lang="en-US" sz="1600" b="1" dirty="0"/>
              <a:t>   eight countries</a:t>
            </a:r>
          </a:p>
          <a:p>
            <a:pPr lvl="1" algn="l" eaLnBrk="1" hangingPunct="1">
              <a:buSzPct val="80000"/>
            </a:pPr>
            <a:endParaRPr lang="en-US" sz="1600" b="1" dirty="0"/>
          </a:p>
          <a:p>
            <a:pPr lvl="1" algn="l" eaLnBrk="1" hangingPunct="1">
              <a:buSzPct val="80000"/>
              <a:buFont typeface="Wingdings 2" charset="2"/>
              <a:buChar char="¡"/>
            </a:pPr>
            <a:r>
              <a:rPr lang="en-US" sz="1600" b="1" dirty="0"/>
              <a:t> Benchmarking of 16 cluster </a:t>
            </a:r>
          </a:p>
          <a:p>
            <a:pPr lvl="1" algn="l" eaLnBrk="1" hangingPunct="1">
              <a:buSzPct val="80000"/>
            </a:pPr>
            <a:r>
              <a:rPr lang="en-US" sz="1600" b="1" dirty="0"/>
              <a:t>   programs from nine countries</a:t>
            </a:r>
          </a:p>
          <a:p>
            <a:pPr lvl="1" algn="l" eaLnBrk="1" hangingPunct="1">
              <a:buSzPct val="80000"/>
            </a:pPr>
            <a:r>
              <a:rPr lang="en-US" sz="1600" b="1" dirty="0"/>
              <a:t> </a:t>
            </a:r>
          </a:p>
          <a:p>
            <a:pPr lvl="1" algn="l" eaLnBrk="1" hangingPunct="1">
              <a:buSzPct val="80000"/>
              <a:buFont typeface="Wingdings 2" charset="2"/>
              <a:buChar char="¡"/>
            </a:pPr>
            <a:r>
              <a:rPr lang="en-US" sz="1600" b="1" dirty="0"/>
              <a:t> www.clusterexcellence.org</a:t>
            </a:r>
          </a:p>
          <a:p>
            <a:pPr algn="l" eaLnBrk="1" hangingPunct="1">
              <a:lnSpc>
                <a:spcPct val="105000"/>
              </a:lnSpc>
              <a:spcBef>
                <a:spcPct val="25000"/>
              </a:spcBef>
              <a:buClr>
                <a:srgbClr val="E5AC43"/>
              </a:buClr>
              <a:buSzPct val="80000"/>
              <a:buFont typeface="Wingdings" charset="2"/>
              <a:buChar char="n"/>
            </a:pPr>
            <a:endParaRPr lang="en-US" b="1" dirty="0">
              <a:solidFill>
                <a:srgbClr val="1E3E5A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5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FFB41B"/>
      </a:dk2>
      <a:lt2>
        <a:srgbClr val="848487"/>
      </a:lt2>
      <a:accent1>
        <a:srgbClr val="2E376B"/>
      </a:accent1>
      <a:accent2>
        <a:srgbClr val="3A4BAE"/>
      </a:accent2>
      <a:accent3>
        <a:srgbClr val="FFFFFF"/>
      </a:accent3>
      <a:accent4>
        <a:srgbClr val="000000"/>
      </a:accent4>
      <a:accent5>
        <a:srgbClr val="ADAEBA"/>
      </a:accent5>
      <a:accent6>
        <a:srgbClr val="34439D"/>
      </a:accent6>
      <a:hlink>
        <a:srgbClr val="6675CC"/>
      </a:hlink>
      <a:folHlink>
        <a:srgbClr val="DDDDF7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folHlink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6800" tIns="46800" rIns="468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folHlink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6800" tIns="46800" rIns="468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B41B"/>
    </a:dk2>
    <a:lt2>
      <a:srgbClr val="848487"/>
    </a:lt2>
    <a:accent1>
      <a:srgbClr val="2E376B"/>
    </a:accent1>
    <a:accent2>
      <a:srgbClr val="3A4BAE"/>
    </a:accent2>
    <a:accent3>
      <a:srgbClr val="FFFFFF"/>
    </a:accent3>
    <a:accent4>
      <a:srgbClr val="000000"/>
    </a:accent4>
    <a:accent5>
      <a:srgbClr val="ADAEBA"/>
    </a:accent5>
    <a:accent6>
      <a:srgbClr val="34439D"/>
    </a:accent6>
    <a:hlink>
      <a:srgbClr val="6675CC"/>
    </a:hlink>
    <a:folHlink>
      <a:srgbClr val="DDDDF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Application>Microsoft Office PowerPoint</Application>
  <PresentationFormat>A4-Papier (210x297 mm)</PresentationFormat>
  <Paragraphs>109</Paragraphs>
  <Slides>13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Leere Präsentation</vt:lpstr>
      <vt:lpstr>Cluster and Network Policy in Germany   Gerd Meier zu Köcker iit – Institute for Innovation and Technology </vt:lpstr>
      <vt:lpstr>Levels of Policy Intervention</vt:lpstr>
      <vt:lpstr>Cluster Support Schemes in Germany</vt:lpstr>
      <vt:lpstr>Each Federal State Has its Own Funding Schemes…..</vt:lpstr>
      <vt:lpstr>PowerPoint-Präsentation</vt:lpstr>
      <vt:lpstr>Cluster Programs on Federal Aims to Different Cluster Leagues</vt:lpstr>
      <vt:lpstr>Key Determinants for Excellent Clusters</vt:lpstr>
      <vt:lpstr>Cluster Management Excellence as Key Success Factor</vt:lpstr>
      <vt:lpstr>The NGPExcellence Project – Cluster Excellence in the Nordic Countries Transnational cluster policy cooperation</vt:lpstr>
      <vt:lpstr>Share of Public Funding of the Cluster Organisation</vt:lpstr>
      <vt:lpstr>Trends in Cluster Policy:  Striving for Cluster Management Excellence in Europe</vt:lpstr>
      <vt:lpstr>Key Elements of the New German Cluster Excellence  Support Scheme</vt:lpstr>
      <vt:lpstr>Cluster Policy Recommendations for a Better Cluster  Policy in Europe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Meier zu Koecker, Gerd</dc:creator>
  <cp:lastModifiedBy>Meier zu Koecker, Gerd</cp:lastModifiedBy>
  <cp:revision>232</cp:revision>
  <cp:lastPrinted>2012-02-02T07:55:38Z</cp:lastPrinted>
  <dcterms:created xsi:type="dcterms:W3CDTF">2004-07-07T17:47:48Z</dcterms:created>
  <dcterms:modified xsi:type="dcterms:W3CDTF">2012-10-08T19:58:45Z</dcterms:modified>
</cp:coreProperties>
</file>